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rawing7.xml" ContentType="application/vnd.ms-office.drawingml.diagramDrawing+xml"/>
  <Override PartName="/ppt/diagrams/quickStyle8.xml" ContentType="application/vnd.openxmlformats-officedocument.drawingml.diagramStyl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rawing5.xml" ContentType="application/vnd.ms-office.drawingml.diagramDrawing+xml"/>
  <Override PartName="/ppt/diagrams/quickStyle6.xml" ContentType="application/vnd.openxmlformats-officedocument.drawingml.diagramStyle+xml"/>
  <Override PartName="/ppt/diagrams/quickStyle7.xml" ContentType="application/vnd.openxmlformats-officedocument.drawingml.diagramStyl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diagrams/quickStyle5.xml" ContentType="application/vnd.openxmlformats-officedocument.drawingml.diagramStyle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diagrams/layout8.xml" ContentType="application/vnd.openxmlformats-officedocument.drawingml.diagramLayout+xml"/>
  <Override PartName="/ppt/presentation.xml" ContentType="application/vnd.openxmlformats-officedocument.presentationml.slideshow.main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6" r:id="rId9"/>
    <p:sldId id="267" r:id="rId10"/>
    <p:sldId id="263" r:id="rId11"/>
    <p:sldId id="264" r:id="rId12"/>
    <p:sldId id="265" r:id="rId13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3D2FF"/>
    <a:srgbClr val="115BC7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700" autoAdjust="0"/>
  </p:normalViewPr>
  <p:slideViewPr>
    <p:cSldViewPr>
      <p:cViewPr varScale="1">
        <p:scale>
          <a:sx n="111" d="100"/>
          <a:sy n="111" d="100"/>
        </p:scale>
        <p:origin x="-161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A7672AC-2D29-4FD4-99E9-2EA27599CF88}" type="doc">
      <dgm:prSet loTypeId="urn:microsoft.com/office/officeart/2005/8/layout/hierarchy1" loCatId="hierarchy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0BACA7AF-D83A-420E-A5A7-126534547BC0}">
      <dgm:prSet phldrT="[Texto]"/>
      <dgm:spPr/>
      <dgm:t>
        <a:bodyPr/>
        <a:lstStyle/>
        <a:p>
          <a:r>
            <a:rPr lang="es-ES" dirty="0" smtClean="0"/>
            <a:t>Presidente</a:t>
          </a:r>
          <a:endParaRPr lang="es-ES" dirty="0"/>
        </a:p>
      </dgm:t>
    </dgm:pt>
    <dgm:pt modelId="{CF844299-03B6-4CA1-B9CC-F708BAC04BEB}" type="parTrans" cxnId="{81A95831-7132-49C7-A9E0-4F7E4C8FBD9A}">
      <dgm:prSet/>
      <dgm:spPr/>
      <dgm:t>
        <a:bodyPr/>
        <a:lstStyle/>
        <a:p>
          <a:endParaRPr lang="es-ES"/>
        </a:p>
      </dgm:t>
    </dgm:pt>
    <dgm:pt modelId="{95B2ADC7-06DC-4F74-BED4-0D0933FAA808}" type="sibTrans" cxnId="{81A95831-7132-49C7-A9E0-4F7E4C8FBD9A}">
      <dgm:prSet/>
      <dgm:spPr/>
      <dgm:t>
        <a:bodyPr/>
        <a:lstStyle/>
        <a:p>
          <a:endParaRPr lang="es-ES"/>
        </a:p>
      </dgm:t>
    </dgm:pt>
    <dgm:pt modelId="{47ADD6BA-6E5E-4DF9-B741-41AB125D2838}" type="asst">
      <dgm:prSet phldrT="[Texto]"/>
      <dgm:spPr/>
      <dgm:t>
        <a:bodyPr/>
        <a:lstStyle/>
        <a:p>
          <a:r>
            <a:rPr lang="es-ES" dirty="0" smtClean="0"/>
            <a:t>Vicepresidencias</a:t>
          </a:r>
          <a:endParaRPr lang="es-ES" dirty="0"/>
        </a:p>
      </dgm:t>
    </dgm:pt>
    <dgm:pt modelId="{44BC46E9-76FA-4706-B453-A1A693A713A8}" type="parTrans" cxnId="{B959C685-979F-49D6-BDD4-D0E2D4A7D707}">
      <dgm:prSet/>
      <dgm:spPr/>
      <dgm:t>
        <a:bodyPr/>
        <a:lstStyle/>
        <a:p>
          <a:endParaRPr lang="es-ES"/>
        </a:p>
      </dgm:t>
    </dgm:pt>
    <dgm:pt modelId="{E15F23E4-D02B-49E4-8429-C1FACEFCA05C}" type="sibTrans" cxnId="{B959C685-979F-49D6-BDD4-D0E2D4A7D707}">
      <dgm:prSet/>
      <dgm:spPr/>
      <dgm:t>
        <a:bodyPr/>
        <a:lstStyle/>
        <a:p>
          <a:endParaRPr lang="es-ES"/>
        </a:p>
      </dgm:t>
    </dgm:pt>
    <dgm:pt modelId="{0886E51A-A1CE-4571-9CE5-1551FF7FC487}">
      <dgm:prSet phldrT="[Texto]"/>
      <dgm:spPr/>
      <dgm:t>
        <a:bodyPr/>
        <a:lstStyle/>
        <a:p>
          <a:r>
            <a:rPr lang="es-ES" dirty="0" smtClean="0"/>
            <a:t>Secretaría General</a:t>
          </a:r>
          <a:endParaRPr lang="es-ES" dirty="0"/>
        </a:p>
      </dgm:t>
    </dgm:pt>
    <dgm:pt modelId="{C77EBE14-70B3-44E2-B59B-B7F7B8B0875B}" type="parTrans" cxnId="{29899E57-026C-4029-B9B8-A649CE55E359}">
      <dgm:prSet/>
      <dgm:spPr/>
      <dgm:t>
        <a:bodyPr/>
        <a:lstStyle/>
        <a:p>
          <a:endParaRPr lang="es-ES"/>
        </a:p>
      </dgm:t>
    </dgm:pt>
    <dgm:pt modelId="{D3C49DFD-01D2-4311-9F9C-5D8F61A85ED2}" type="sibTrans" cxnId="{29899E57-026C-4029-B9B8-A649CE55E359}">
      <dgm:prSet/>
      <dgm:spPr/>
      <dgm:t>
        <a:bodyPr/>
        <a:lstStyle/>
        <a:p>
          <a:endParaRPr lang="es-ES"/>
        </a:p>
      </dgm:t>
    </dgm:pt>
    <dgm:pt modelId="{5CE480B0-9FED-4CB1-BABF-23D624845535}">
      <dgm:prSet phldrT="[Texto]"/>
      <dgm:spPr/>
      <dgm:t>
        <a:bodyPr/>
        <a:lstStyle/>
        <a:p>
          <a:r>
            <a:rPr lang="es-ES" dirty="0" smtClean="0"/>
            <a:t>Vicesecretaría Capital</a:t>
          </a:r>
          <a:endParaRPr lang="es-ES" dirty="0"/>
        </a:p>
      </dgm:t>
    </dgm:pt>
    <dgm:pt modelId="{7B55186E-9C6C-45E5-B5E6-5A0F5B02D6D1}" type="parTrans" cxnId="{B1B7229A-B65C-4842-A6F1-EAC27D59F003}">
      <dgm:prSet/>
      <dgm:spPr/>
      <dgm:t>
        <a:bodyPr/>
        <a:lstStyle/>
        <a:p>
          <a:endParaRPr lang="es-ES"/>
        </a:p>
      </dgm:t>
    </dgm:pt>
    <dgm:pt modelId="{9FBA5F36-DDE6-48F2-98FD-D61CB65EDA03}" type="sibTrans" cxnId="{B1B7229A-B65C-4842-A6F1-EAC27D59F003}">
      <dgm:prSet/>
      <dgm:spPr/>
      <dgm:t>
        <a:bodyPr/>
        <a:lstStyle/>
        <a:p>
          <a:endParaRPr lang="es-ES"/>
        </a:p>
      </dgm:t>
    </dgm:pt>
    <dgm:pt modelId="{6AF7CAA0-4893-445D-9F42-07DD98EB6D82}">
      <dgm:prSet phldrT="[Texto]"/>
      <dgm:spPr/>
      <dgm:t>
        <a:bodyPr/>
        <a:lstStyle/>
        <a:p>
          <a:r>
            <a:rPr lang="es-ES" dirty="0" smtClean="0"/>
            <a:t>Vicesecretaría Sectorial</a:t>
          </a:r>
          <a:endParaRPr lang="es-ES" dirty="0"/>
        </a:p>
      </dgm:t>
    </dgm:pt>
    <dgm:pt modelId="{164280D9-F47C-4D82-AF01-837996163F50}" type="parTrans" cxnId="{896CD588-7E6C-4640-B0DF-AA944D0D36D4}">
      <dgm:prSet/>
      <dgm:spPr/>
      <dgm:t>
        <a:bodyPr/>
        <a:lstStyle/>
        <a:p>
          <a:endParaRPr lang="es-ES"/>
        </a:p>
      </dgm:t>
    </dgm:pt>
    <dgm:pt modelId="{2D28B9DE-5CD1-4C32-B10F-C570882897BF}" type="sibTrans" cxnId="{896CD588-7E6C-4640-B0DF-AA944D0D36D4}">
      <dgm:prSet/>
      <dgm:spPr/>
      <dgm:t>
        <a:bodyPr/>
        <a:lstStyle/>
        <a:p>
          <a:endParaRPr lang="es-ES"/>
        </a:p>
      </dgm:t>
    </dgm:pt>
    <dgm:pt modelId="{F7FD6816-665F-4159-8B9E-78F7B8274156}">
      <dgm:prSet phldrT="[Texto]"/>
      <dgm:spPr/>
      <dgm:t>
        <a:bodyPr/>
        <a:lstStyle/>
        <a:p>
          <a:r>
            <a:rPr lang="es-ES" dirty="0" smtClean="0"/>
            <a:t>Vicesecretaría Organización</a:t>
          </a:r>
          <a:endParaRPr lang="es-ES" dirty="0"/>
        </a:p>
      </dgm:t>
    </dgm:pt>
    <dgm:pt modelId="{8323A3ED-D758-4E33-89BB-F1BF94255CDF}" type="parTrans" cxnId="{5227C464-6006-4D9C-8719-985333377BA4}">
      <dgm:prSet/>
      <dgm:spPr/>
      <dgm:t>
        <a:bodyPr/>
        <a:lstStyle/>
        <a:p>
          <a:endParaRPr lang="es-ES"/>
        </a:p>
      </dgm:t>
    </dgm:pt>
    <dgm:pt modelId="{3FA9F4E3-E1EB-4DB3-A88C-8B2B26E9DA60}" type="sibTrans" cxnId="{5227C464-6006-4D9C-8719-985333377BA4}">
      <dgm:prSet/>
      <dgm:spPr/>
      <dgm:t>
        <a:bodyPr/>
        <a:lstStyle/>
        <a:p>
          <a:endParaRPr lang="es-ES"/>
        </a:p>
      </dgm:t>
    </dgm:pt>
    <dgm:pt modelId="{40175BE6-CC2E-4F5B-8AE3-104B74D7B81F}">
      <dgm:prSet phldrT="[Texto]"/>
      <dgm:spPr/>
      <dgm:t>
        <a:bodyPr/>
        <a:lstStyle/>
        <a:p>
          <a:r>
            <a:rPr lang="es-ES" smtClean="0"/>
            <a:t>Vicesecretaría </a:t>
          </a:r>
          <a:r>
            <a:rPr lang="es-ES" dirty="0" smtClean="0"/>
            <a:t>Electoral y Comunicación</a:t>
          </a:r>
          <a:endParaRPr lang="es-ES" dirty="0"/>
        </a:p>
      </dgm:t>
    </dgm:pt>
    <dgm:pt modelId="{6A3F19A3-C091-4167-B834-7AEF34DD2766}" type="parTrans" cxnId="{C444129B-C009-4880-86DA-D4EE090F0AE0}">
      <dgm:prSet/>
      <dgm:spPr/>
      <dgm:t>
        <a:bodyPr/>
        <a:lstStyle/>
        <a:p>
          <a:endParaRPr lang="es-ES"/>
        </a:p>
      </dgm:t>
    </dgm:pt>
    <dgm:pt modelId="{9FE72E1F-A87C-4FA1-81F2-905BC9E97A86}" type="sibTrans" cxnId="{C444129B-C009-4880-86DA-D4EE090F0AE0}">
      <dgm:prSet/>
      <dgm:spPr/>
      <dgm:t>
        <a:bodyPr/>
        <a:lstStyle/>
        <a:p>
          <a:endParaRPr lang="es-ES"/>
        </a:p>
      </dgm:t>
    </dgm:pt>
    <dgm:pt modelId="{A7810C43-6933-42A4-AC98-DE7333054B15}">
      <dgm:prSet phldrT="[Texto]"/>
      <dgm:spPr/>
      <dgm:t>
        <a:bodyPr/>
        <a:lstStyle/>
        <a:p>
          <a:r>
            <a:rPr lang="es-ES" dirty="0" smtClean="0"/>
            <a:t>Portavoz Diputación</a:t>
          </a:r>
          <a:endParaRPr lang="es-ES" dirty="0"/>
        </a:p>
      </dgm:t>
    </dgm:pt>
    <dgm:pt modelId="{D9B6002E-0B51-446D-9A7D-6852E0FB51F5}" type="parTrans" cxnId="{B30D19FB-488D-4D4B-B0B8-7959300C7663}">
      <dgm:prSet/>
      <dgm:spPr/>
      <dgm:t>
        <a:bodyPr/>
        <a:lstStyle/>
        <a:p>
          <a:endParaRPr lang="es-ES"/>
        </a:p>
      </dgm:t>
    </dgm:pt>
    <dgm:pt modelId="{773AF930-7AC2-46C1-91E2-D9928F3C0603}" type="sibTrans" cxnId="{B30D19FB-488D-4D4B-B0B8-7959300C7663}">
      <dgm:prSet/>
      <dgm:spPr/>
      <dgm:t>
        <a:bodyPr/>
        <a:lstStyle/>
        <a:p>
          <a:endParaRPr lang="es-ES"/>
        </a:p>
      </dgm:t>
    </dgm:pt>
    <dgm:pt modelId="{2C5C1FDA-A70F-4548-B27B-B1381E92B9AC}">
      <dgm:prSet phldrT="[Texto]"/>
      <dgm:spPr/>
      <dgm:t>
        <a:bodyPr/>
        <a:lstStyle/>
        <a:p>
          <a:r>
            <a:rPr lang="es-ES" dirty="0" smtClean="0"/>
            <a:t>Coordinación Política Social</a:t>
          </a:r>
          <a:endParaRPr lang="es-ES" dirty="0"/>
        </a:p>
      </dgm:t>
    </dgm:pt>
    <dgm:pt modelId="{2E8CBD01-DC50-4F70-A3B1-17711B4337C7}" type="parTrans" cxnId="{5A367B96-4D84-4BB6-B809-A053788A7AEC}">
      <dgm:prSet/>
      <dgm:spPr/>
      <dgm:t>
        <a:bodyPr/>
        <a:lstStyle/>
        <a:p>
          <a:endParaRPr lang="es-ES"/>
        </a:p>
      </dgm:t>
    </dgm:pt>
    <dgm:pt modelId="{FEE45C74-0E49-4F65-B78C-BD37D55A997D}" type="sibTrans" cxnId="{5A367B96-4D84-4BB6-B809-A053788A7AEC}">
      <dgm:prSet/>
      <dgm:spPr/>
      <dgm:t>
        <a:bodyPr/>
        <a:lstStyle/>
        <a:p>
          <a:endParaRPr lang="es-ES"/>
        </a:p>
      </dgm:t>
    </dgm:pt>
    <dgm:pt modelId="{CF7522C3-0BBA-461B-8578-A3E708BAEC4C}">
      <dgm:prSet phldrT="[Texto]"/>
      <dgm:spPr/>
      <dgm:t>
        <a:bodyPr/>
        <a:lstStyle/>
        <a:p>
          <a:r>
            <a:rPr lang="es-ES" dirty="0" smtClean="0"/>
            <a:t>Coordinación Política Económica</a:t>
          </a:r>
          <a:endParaRPr lang="es-ES" dirty="0"/>
        </a:p>
      </dgm:t>
    </dgm:pt>
    <dgm:pt modelId="{A08692CA-3A40-4735-ABAD-A391164F39E8}" type="parTrans" cxnId="{58F512AB-7015-4E27-B9C0-8A219ABBE97F}">
      <dgm:prSet/>
      <dgm:spPr/>
      <dgm:t>
        <a:bodyPr/>
        <a:lstStyle/>
        <a:p>
          <a:endParaRPr lang="es-ES"/>
        </a:p>
      </dgm:t>
    </dgm:pt>
    <dgm:pt modelId="{32C2D2B2-F83B-4F9D-AC3B-19298254E319}" type="sibTrans" cxnId="{58F512AB-7015-4E27-B9C0-8A219ABBE97F}">
      <dgm:prSet/>
      <dgm:spPr/>
      <dgm:t>
        <a:bodyPr/>
        <a:lstStyle/>
        <a:p>
          <a:endParaRPr lang="es-ES"/>
        </a:p>
      </dgm:t>
    </dgm:pt>
    <dgm:pt modelId="{0027059E-686D-404C-87F3-D12FC154B3BD}">
      <dgm:prSet phldrT="[Texto]"/>
      <dgm:spPr/>
      <dgm:t>
        <a:bodyPr/>
        <a:lstStyle/>
        <a:p>
          <a:r>
            <a:rPr lang="es-ES" dirty="0" smtClean="0"/>
            <a:t>Coordinador de Organización</a:t>
          </a:r>
          <a:endParaRPr lang="es-ES" dirty="0"/>
        </a:p>
      </dgm:t>
    </dgm:pt>
    <dgm:pt modelId="{BD452D31-8A0F-4A07-85EE-2F52BC975B56}" type="parTrans" cxnId="{15EAF46F-7BAB-476C-9937-508254EF90AF}">
      <dgm:prSet/>
      <dgm:spPr/>
      <dgm:t>
        <a:bodyPr/>
        <a:lstStyle/>
        <a:p>
          <a:endParaRPr lang="es-ES"/>
        </a:p>
      </dgm:t>
    </dgm:pt>
    <dgm:pt modelId="{C9261AA7-5E32-465C-9F26-3EBC56BE09EE}" type="sibTrans" cxnId="{15EAF46F-7BAB-476C-9937-508254EF90AF}">
      <dgm:prSet/>
      <dgm:spPr/>
      <dgm:t>
        <a:bodyPr/>
        <a:lstStyle/>
        <a:p>
          <a:endParaRPr lang="es-ES"/>
        </a:p>
      </dgm:t>
    </dgm:pt>
    <dgm:pt modelId="{C65DB85D-695E-4139-951B-209E2E4C8A84}">
      <dgm:prSet phldrT="[Texto]"/>
      <dgm:spPr/>
      <dgm:t>
        <a:bodyPr/>
        <a:lstStyle/>
        <a:p>
          <a:r>
            <a:rPr lang="es-ES" dirty="0" smtClean="0"/>
            <a:t>Coordinador de Política Local</a:t>
          </a:r>
          <a:endParaRPr lang="es-ES" dirty="0"/>
        </a:p>
      </dgm:t>
    </dgm:pt>
    <dgm:pt modelId="{B79B16B0-C635-4EEE-913D-A7381F710C9C}" type="parTrans" cxnId="{A6C968AE-4FD4-431B-A612-2B3F0CC72556}">
      <dgm:prSet/>
      <dgm:spPr/>
      <dgm:t>
        <a:bodyPr/>
        <a:lstStyle/>
        <a:p>
          <a:endParaRPr lang="es-ES"/>
        </a:p>
      </dgm:t>
    </dgm:pt>
    <dgm:pt modelId="{F5EA0FF0-B097-4FF1-A108-AA28E1850940}" type="sibTrans" cxnId="{A6C968AE-4FD4-431B-A612-2B3F0CC72556}">
      <dgm:prSet/>
      <dgm:spPr/>
      <dgm:t>
        <a:bodyPr/>
        <a:lstStyle/>
        <a:p>
          <a:endParaRPr lang="es-ES"/>
        </a:p>
      </dgm:t>
    </dgm:pt>
    <dgm:pt modelId="{49902555-B2CF-4F53-9D8B-6CC1FA59A96B}">
      <dgm:prSet phldrT="[Texto]"/>
      <dgm:spPr/>
      <dgm:t>
        <a:bodyPr/>
        <a:lstStyle/>
        <a:p>
          <a:r>
            <a:rPr lang="es-ES" dirty="0" smtClean="0"/>
            <a:t>Coordinador Medios de Comunicación</a:t>
          </a:r>
          <a:endParaRPr lang="es-ES" dirty="0"/>
        </a:p>
      </dgm:t>
    </dgm:pt>
    <dgm:pt modelId="{DAE2D688-A92B-4248-A926-C0B0BD70FB9E}" type="parTrans" cxnId="{8D9FAB1F-7E30-4E3E-96B6-EC40DF728587}">
      <dgm:prSet/>
      <dgm:spPr/>
      <dgm:t>
        <a:bodyPr/>
        <a:lstStyle/>
        <a:p>
          <a:endParaRPr lang="es-ES"/>
        </a:p>
      </dgm:t>
    </dgm:pt>
    <dgm:pt modelId="{A5814FCA-2C1F-48FF-9025-08C7FA0C0932}" type="sibTrans" cxnId="{8D9FAB1F-7E30-4E3E-96B6-EC40DF728587}">
      <dgm:prSet/>
      <dgm:spPr/>
      <dgm:t>
        <a:bodyPr/>
        <a:lstStyle/>
        <a:p>
          <a:endParaRPr lang="es-ES"/>
        </a:p>
      </dgm:t>
    </dgm:pt>
    <dgm:pt modelId="{C967EE96-A8EE-439C-BD86-644F8261C7C1}">
      <dgm:prSet phldrT="[Texto]"/>
      <dgm:spPr/>
      <dgm:t>
        <a:bodyPr/>
        <a:lstStyle/>
        <a:p>
          <a:r>
            <a:rPr lang="es-ES" dirty="0" smtClean="0"/>
            <a:t>Coordinador Electoral</a:t>
          </a:r>
          <a:endParaRPr lang="es-ES" dirty="0"/>
        </a:p>
      </dgm:t>
    </dgm:pt>
    <dgm:pt modelId="{2AA71CCE-B84F-457A-BA38-F5E7BC9B90A3}" type="parTrans" cxnId="{B77D61D1-1E95-4B60-AD8B-639463F039F1}">
      <dgm:prSet/>
      <dgm:spPr/>
      <dgm:t>
        <a:bodyPr/>
        <a:lstStyle/>
        <a:p>
          <a:endParaRPr lang="es-ES"/>
        </a:p>
      </dgm:t>
    </dgm:pt>
    <dgm:pt modelId="{1485B55D-6438-4AC2-87F3-6607B7F3D0CE}" type="sibTrans" cxnId="{B77D61D1-1E95-4B60-AD8B-639463F039F1}">
      <dgm:prSet/>
      <dgm:spPr/>
      <dgm:t>
        <a:bodyPr/>
        <a:lstStyle/>
        <a:p>
          <a:endParaRPr lang="es-ES"/>
        </a:p>
      </dgm:t>
    </dgm:pt>
    <dgm:pt modelId="{0D7763FB-918F-4423-8BC4-1B625C735D9D}">
      <dgm:prSet phldrT="[Texto]"/>
      <dgm:spPr/>
      <dgm:t>
        <a:bodyPr/>
        <a:lstStyle/>
        <a:p>
          <a:r>
            <a:rPr lang="es-ES" dirty="0" smtClean="0"/>
            <a:t>Portavoz Diputación</a:t>
          </a:r>
          <a:endParaRPr lang="es-ES" dirty="0"/>
        </a:p>
      </dgm:t>
    </dgm:pt>
    <dgm:pt modelId="{669F400D-4150-4AD4-864E-E2F73726C4C8}" type="parTrans" cxnId="{9E3C6713-5E2A-4863-B0D0-2D8B6D019147}">
      <dgm:prSet/>
      <dgm:spPr/>
      <dgm:t>
        <a:bodyPr/>
        <a:lstStyle/>
        <a:p>
          <a:endParaRPr lang="es-ES"/>
        </a:p>
      </dgm:t>
    </dgm:pt>
    <dgm:pt modelId="{948EC10D-733D-4E59-A2FB-9C4C4B8BC191}" type="sibTrans" cxnId="{9E3C6713-5E2A-4863-B0D0-2D8B6D019147}">
      <dgm:prSet/>
      <dgm:spPr/>
      <dgm:t>
        <a:bodyPr/>
        <a:lstStyle/>
        <a:p>
          <a:endParaRPr lang="es-ES"/>
        </a:p>
      </dgm:t>
    </dgm:pt>
    <dgm:pt modelId="{DF9616F1-A8E9-46EE-9624-9D53A5888341}">
      <dgm:prSet phldrT="[Texto]"/>
      <dgm:spPr/>
      <dgm:t>
        <a:bodyPr/>
        <a:lstStyle/>
        <a:p>
          <a:r>
            <a:rPr lang="es-ES" dirty="0" smtClean="0"/>
            <a:t>Portavoz Partido</a:t>
          </a:r>
          <a:endParaRPr lang="es-ES" dirty="0"/>
        </a:p>
      </dgm:t>
    </dgm:pt>
    <dgm:pt modelId="{8B6E0668-85EC-4345-BBDE-1BD8A24F4DDA}" type="parTrans" cxnId="{87BF81E4-0DED-4DD2-8866-4806D01E4F39}">
      <dgm:prSet/>
      <dgm:spPr/>
      <dgm:t>
        <a:bodyPr/>
        <a:lstStyle/>
        <a:p>
          <a:endParaRPr lang="es-ES"/>
        </a:p>
      </dgm:t>
    </dgm:pt>
    <dgm:pt modelId="{C0318D1B-1B07-4E23-9B92-5FCA4E040489}" type="sibTrans" cxnId="{87BF81E4-0DED-4DD2-8866-4806D01E4F39}">
      <dgm:prSet/>
      <dgm:spPr/>
      <dgm:t>
        <a:bodyPr/>
        <a:lstStyle/>
        <a:p>
          <a:endParaRPr lang="es-ES"/>
        </a:p>
      </dgm:t>
    </dgm:pt>
    <dgm:pt modelId="{97D2DE87-36E9-4F46-A501-F3E1B1F2DB45}">
      <dgm:prSet phldrT="[Texto]"/>
      <dgm:spPr/>
      <dgm:t>
        <a:bodyPr/>
        <a:lstStyle/>
        <a:p>
          <a:r>
            <a:rPr lang="es-ES" dirty="0" smtClean="0"/>
            <a:t>Tesorería</a:t>
          </a:r>
          <a:endParaRPr lang="es-ES" dirty="0"/>
        </a:p>
      </dgm:t>
    </dgm:pt>
    <dgm:pt modelId="{D6BFAB9F-14CF-41E5-91A4-F3FD16A8504A}" type="parTrans" cxnId="{EA2D13B9-1362-4F56-B90A-63DE57C5E8DE}">
      <dgm:prSet/>
      <dgm:spPr/>
      <dgm:t>
        <a:bodyPr/>
        <a:lstStyle/>
        <a:p>
          <a:endParaRPr lang="es-ES"/>
        </a:p>
      </dgm:t>
    </dgm:pt>
    <dgm:pt modelId="{09A7E1CC-074C-4CEA-83FE-C9A325E4C787}" type="sibTrans" cxnId="{EA2D13B9-1362-4F56-B90A-63DE57C5E8DE}">
      <dgm:prSet/>
      <dgm:spPr/>
      <dgm:t>
        <a:bodyPr/>
        <a:lstStyle/>
        <a:p>
          <a:endParaRPr lang="es-ES"/>
        </a:p>
      </dgm:t>
    </dgm:pt>
    <dgm:pt modelId="{693FA906-CA14-4980-88B9-571339EE0D8E}">
      <dgm:prSet phldrT="[Texto]"/>
      <dgm:spPr/>
      <dgm:t>
        <a:bodyPr/>
        <a:lstStyle/>
        <a:p>
          <a:r>
            <a:rPr lang="es-ES" dirty="0" smtClean="0"/>
            <a:t>Presidencia de NNGG</a:t>
          </a:r>
          <a:endParaRPr lang="es-ES" dirty="0"/>
        </a:p>
      </dgm:t>
    </dgm:pt>
    <dgm:pt modelId="{E5526F07-9E40-4DC3-8BE0-75BD466CF935}" type="parTrans" cxnId="{AD3EC46F-B7DD-438A-9AFF-88784FA095B4}">
      <dgm:prSet/>
      <dgm:spPr/>
      <dgm:t>
        <a:bodyPr/>
        <a:lstStyle/>
        <a:p>
          <a:endParaRPr lang="es-ES"/>
        </a:p>
      </dgm:t>
    </dgm:pt>
    <dgm:pt modelId="{BFD83687-A067-4F65-B2DD-EA68B8CCC24D}" type="sibTrans" cxnId="{AD3EC46F-B7DD-438A-9AFF-88784FA095B4}">
      <dgm:prSet/>
      <dgm:spPr/>
      <dgm:t>
        <a:bodyPr/>
        <a:lstStyle/>
        <a:p>
          <a:endParaRPr lang="es-ES"/>
        </a:p>
      </dgm:t>
    </dgm:pt>
    <dgm:pt modelId="{A2EAEB59-858C-4CA0-8464-537D0EB848FB}" type="pres">
      <dgm:prSet presAssocID="{5A7672AC-2D29-4FD4-99E9-2EA27599CF88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ES"/>
        </a:p>
      </dgm:t>
    </dgm:pt>
    <dgm:pt modelId="{89172479-937F-47A7-88D2-8057012AA823}" type="pres">
      <dgm:prSet presAssocID="{0BACA7AF-D83A-420E-A5A7-126534547BC0}" presName="hierRoot1" presStyleCnt="0"/>
      <dgm:spPr/>
    </dgm:pt>
    <dgm:pt modelId="{409BA303-15FD-4DFD-8C25-E3202FDD02D0}" type="pres">
      <dgm:prSet presAssocID="{0BACA7AF-D83A-420E-A5A7-126534547BC0}" presName="composite" presStyleCnt="0"/>
      <dgm:spPr/>
    </dgm:pt>
    <dgm:pt modelId="{CC9499D9-19EF-43DA-9E4D-F268CE578691}" type="pres">
      <dgm:prSet presAssocID="{0BACA7AF-D83A-420E-A5A7-126534547BC0}" presName="background" presStyleLbl="node0" presStyleIdx="0" presStyleCnt="1"/>
      <dgm:spPr/>
    </dgm:pt>
    <dgm:pt modelId="{8608ABEF-3890-465E-B5BB-8E9580441789}" type="pres">
      <dgm:prSet presAssocID="{0BACA7AF-D83A-420E-A5A7-126534547BC0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ABA7B5C3-87A1-49E9-9176-5DF907C75484}" type="pres">
      <dgm:prSet presAssocID="{0BACA7AF-D83A-420E-A5A7-126534547BC0}" presName="hierChild2" presStyleCnt="0"/>
      <dgm:spPr/>
    </dgm:pt>
    <dgm:pt modelId="{32698612-483F-4597-9793-EB69F48A20DA}" type="pres">
      <dgm:prSet presAssocID="{44BC46E9-76FA-4706-B453-A1A693A713A8}" presName="Name10" presStyleLbl="parChTrans1D2" presStyleIdx="0" presStyleCnt="2"/>
      <dgm:spPr/>
      <dgm:t>
        <a:bodyPr/>
        <a:lstStyle/>
        <a:p>
          <a:endParaRPr lang="es-ES"/>
        </a:p>
      </dgm:t>
    </dgm:pt>
    <dgm:pt modelId="{21D1ACE3-B1C3-45BE-8E26-05A63BC212FA}" type="pres">
      <dgm:prSet presAssocID="{47ADD6BA-6E5E-4DF9-B741-41AB125D2838}" presName="hierRoot2" presStyleCnt="0"/>
      <dgm:spPr/>
    </dgm:pt>
    <dgm:pt modelId="{49ADCD43-B4E6-4174-9B9F-B6F7B4004BEF}" type="pres">
      <dgm:prSet presAssocID="{47ADD6BA-6E5E-4DF9-B741-41AB125D2838}" presName="composite2" presStyleCnt="0"/>
      <dgm:spPr/>
    </dgm:pt>
    <dgm:pt modelId="{204398E2-4EC1-4D2D-A422-08F7289D2BFB}" type="pres">
      <dgm:prSet presAssocID="{47ADD6BA-6E5E-4DF9-B741-41AB125D2838}" presName="background2" presStyleLbl="asst1" presStyleIdx="0" presStyleCnt="1"/>
      <dgm:spPr/>
    </dgm:pt>
    <dgm:pt modelId="{A0168176-D08D-406B-A96C-31C7CDED9ECC}" type="pres">
      <dgm:prSet presAssocID="{47ADD6BA-6E5E-4DF9-B741-41AB125D2838}" presName="text2" presStyleLbl="fgAcc2" presStyleIdx="0" presStyleCnt="2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E5975B8D-5F0C-46EE-8704-E5D07442D4CB}" type="pres">
      <dgm:prSet presAssocID="{47ADD6BA-6E5E-4DF9-B741-41AB125D2838}" presName="hierChild3" presStyleCnt="0"/>
      <dgm:spPr/>
    </dgm:pt>
    <dgm:pt modelId="{46D63863-7949-49A1-A0F4-F068427CDDC9}" type="pres">
      <dgm:prSet presAssocID="{C77EBE14-70B3-44E2-B59B-B7F7B8B0875B}" presName="Name10" presStyleLbl="parChTrans1D2" presStyleIdx="1" presStyleCnt="2"/>
      <dgm:spPr/>
      <dgm:t>
        <a:bodyPr/>
        <a:lstStyle/>
        <a:p>
          <a:endParaRPr lang="es-ES"/>
        </a:p>
      </dgm:t>
    </dgm:pt>
    <dgm:pt modelId="{BE727435-EC48-426D-BA2A-C33B32116019}" type="pres">
      <dgm:prSet presAssocID="{0886E51A-A1CE-4571-9CE5-1551FF7FC487}" presName="hierRoot2" presStyleCnt="0"/>
      <dgm:spPr/>
    </dgm:pt>
    <dgm:pt modelId="{8F338C8F-400F-40A6-A7A2-22B72EFD7045}" type="pres">
      <dgm:prSet presAssocID="{0886E51A-A1CE-4571-9CE5-1551FF7FC487}" presName="composite2" presStyleCnt="0"/>
      <dgm:spPr/>
    </dgm:pt>
    <dgm:pt modelId="{6D4210DE-7B04-45FB-8094-045DCFF750BC}" type="pres">
      <dgm:prSet presAssocID="{0886E51A-A1CE-4571-9CE5-1551FF7FC487}" presName="background2" presStyleLbl="node2" presStyleIdx="0" presStyleCnt="1"/>
      <dgm:spPr/>
    </dgm:pt>
    <dgm:pt modelId="{68F7A3DD-F68F-40D6-93D8-CA6684AF4B4C}" type="pres">
      <dgm:prSet presAssocID="{0886E51A-A1CE-4571-9CE5-1551FF7FC487}" presName="text2" presStyleLbl="fgAcc2" presStyleIdx="1" presStyleCnt="2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AC9EEB28-9FCB-4979-BF35-20A05C45AF06}" type="pres">
      <dgm:prSet presAssocID="{0886E51A-A1CE-4571-9CE5-1551FF7FC487}" presName="hierChild3" presStyleCnt="0"/>
      <dgm:spPr/>
    </dgm:pt>
    <dgm:pt modelId="{346882E5-CF58-4236-97AB-EFF17B28B61F}" type="pres">
      <dgm:prSet presAssocID="{7B55186E-9C6C-45E5-B5E6-5A0F5B02D6D1}" presName="Name17" presStyleLbl="parChTrans1D3" presStyleIdx="0" presStyleCnt="5"/>
      <dgm:spPr/>
      <dgm:t>
        <a:bodyPr/>
        <a:lstStyle/>
        <a:p>
          <a:endParaRPr lang="es-ES"/>
        </a:p>
      </dgm:t>
    </dgm:pt>
    <dgm:pt modelId="{858FC892-50D9-45C0-896C-C963AA1B4789}" type="pres">
      <dgm:prSet presAssocID="{5CE480B0-9FED-4CB1-BABF-23D624845535}" presName="hierRoot3" presStyleCnt="0"/>
      <dgm:spPr/>
    </dgm:pt>
    <dgm:pt modelId="{12A5C9B1-FD18-424F-9CFF-28802FDF97C5}" type="pres">
      <dgm:prSet presAssocID="{5CE480B0-9FED-4CB1-BABF-23D624845535}" presName="composite3" presStyleCnt="0"/>
      <dgm:spPr/>
    </dgm:pt>
    <dgm:pt modelId="{4BAE0677-50D1-4589-93C0-DED59DF68B53}" type="pres">
      <dgm:prSet presAssocID="{5CE480B0-9FED-4CB1-BABF-23D624845535}" presName="background3" presStyleLbl="node3" presStyleIdx="0" presStyleCnt="5"/>
      <dgm:spPr/>
    </dgm:pt>
    <dgm:pt modelId="{75C3B7A0-F310-4142-B7B8-2BD6001BBA74}" type="pres">
      <dgm:prSet presAssocID="{5CE480B0-9FED-4CB1-BABF-23D624845535}" presName="text3" presStyleLbl="fgAcc3" presStyleIdx="0" presStyleCnt="5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F70C9020-7DBD-4C95-B927-DC58F4D291BE}" type="pres">
      <dgm:prSet presAssocID="{5CE480B0-9FED-4CB1-BABF-23D624845535}" presName="hierChild4" presStyleCnt="0"/>
      <dgm:spPr/>
    </dgm:pt>
    <dgm:pt modelId="{54308BC2-1939-4946-BA7A-1A425D2E0182}" type="pres">
      <dgm:prSet presAssocID="{164280D9-F47C-4D82-AF01-837996163F50}" presName="Name17" presStyleLbl="parChTrans1D3" presStyleIdx="1" presStyleCnt="5"/>
      <dgm:spPr/>
      <dgm:t>
        <a:bodyPr/>
        <a:lstStyle/>
        <a:p>
          <a:endParaRPr lang="es-ES"/>
        </a:p>
      </dgm:t>
    </dgm:pt>
    <dgm:pt modelId="{E23131C6-CA29-487F-849A-EF790A77036C}" type="pres">
      <dgm:prSet presAssocID="{6AF7CAA0-4893-445D-9F42-07DD98EB6D82}" presName="hierRoot3" presStyleCnt="0"/>
      <dgm:spPr/>
    </dgm:pt>
    <dgm:pt modelId="{2FAD7012-7BDC-47CF-9079-91A528690626}" type="pres">
      <dgm:prSet presAssocID="{6AF7CAA0-4893-445D-9F42-07DD98EB6D82}" presName="composite3" presStyleCnt="0"/>
      <dgm:spPr/>
    </dgm:pt>
    <dgm:pt modelId="{CE619B00-7C83-4694-8F7B-AD46665BB677}" type="pres">
      <dgm:prSet presAssocID="{6AF7CAA0-4893-445D-9F42-07DD98EB6D82}" presName="background3" presStyleLbl="node3" presStyleIdx="1" presStyleCnt="5"/>
      <dgm:spPr/>
    </dgm:pt>
    <dgm:pt modelId="{32602535-073D-4108-A149-C09CE3909396}" type="pres">
      <dgm:prSet presAssocID="{6AF7CAA0-4893-445D-9F42-07DD98EB6D82}" presName="text3" presStyleLbl="fgAcc3" presStyleIdx="1" presStyleCnt="5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11CA53ED-616A-4651-9D68-18C576111374}" type="pres">
      <dgm:prSet presAssocID="{6AF7CAA0-4893-445D-9F42-07DD98EB6D82}" presName="hierChild4" presStyleCnt="0"/>
      <dgm:spPr/>
    </dgm:pt>
    <dgm:pt modelId="{3567793A-6FD3-4CC2-8643-43373FF4C32D}" type="pres">
      <dgm:prSet presAssocID="{2E8CBD01-DC50-4F70-A3B1-17711B4337C7}" presName="Name23" presStyleLbl="parChTrans1D4" presStyleIdx="0" presStyleCnt="10"/>
      <dgm:spPr/>
      <dgm:t>
        <a:bodyPr/>
        <a:lstStyle/>
        <a:p>
          <a:endParaRPr lang="es-ES"/>
        </a:p>
      </dgm:t>
    </dgm:pt>
    <dgm:pt modelId="{600B9090-EA28-4A82-8EDB-B5D26B62A365}" type="pres">
      <dgm:prSet presAssocID="{2C5C1FDA-A70F-4548-B27B-B1381E92B9AC}" presName="hierRoot4" presStyleCnt="0"/>
      <dgm:spPr/>
    </dgm:pt>
    <dgm:pt modelId="{E1F5623F-AE24-4A28-A955-440A7C9BF50E}" type="pres">
      <dgm:prSet presAssocID="{2C5C1FDA-A70F-4548-B27B-B1381E92B9AC}" presName="composite4" presStyleCnt="0"/>
      <dgm:spPr/>
    </dgm:pt>
    <dgm:pt modelId="{686B7579-9574-4C6C-9F41-AB2330414F3E}" type="pres">
      <dgm:prSet presAssocID="{2C5C1FDA-A70F-4548-B27B-B1381E92B9AC}" presName="background4" presStyleLbl="node4" presStyleIdx="0" presStyleCnt="10"/>
      <dgm:spPr/>
    </dgm:pt>
    <dgm:pt modelId="{2288D644-7925-496F-B4DA-E66AA03A91EE}" type="pres">
      <dgm:prSet presAssocID="{2C5C1FDA-A70F-4548-B27B-B1381E92B9AC}" presName="text4" presStyleLbl="fgAcc4" presStyleIdx="0" presStyleCnt="10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57151A51-862F-46D5-A208-E5668B6953EA}" type="pres">
      <dgm:prSet presAssocID="{2C5C1FDA-A70F-4548-B27B-B1381E92B9AC}" presName="hierChild5" presStyleCnt="0"/>
      <dgm:spPr/>
    </dgm:pt>
    <dgm:pt modelId="{4D385AE3-F48B-4E40-85EA-00750B3A5A1C}" type="pres">
      <dgm:prSet presAssocID="{A08692CA-3A40-4735-ABAD-A391164F39E8}" presName="Name23" presStyleLbl="parChTrans1D4" presStyleIdx="1" presStyleCnt="10"/>
      <dgm:spPr/>
      <dgm:t>
        <a:bodyPr/>
        <a:lstStyle/>
        <a:p>
          <a:endParaRPr lang="es-ES"/>
        </a:p>
      </dgm:t>
    </dgm:pt>
    <dgm:pt modelId="{5B3B3642-C2CC-425E-91F1-5512ED473B26}" type="pres">
      <dgm:prSet presAssocID="{CF7522C3-0BBA-461B-8578-A3E708BAEC4C}" presName="hierRoot4" presStyleCnt="0"/>
      <dgm:spPr/>
    </dgm:pt>
    <dgm:pt modelId="{12719203-7226-414E-BF47-380A31E1DC1C}" type="pres">
      <dgm:prSet presAssocID="{CF7522C3-0BBA-461B-8578-A3E708BAEC4C}" presName="composite4" presStyleCnt="0"/>
      <dgm:spPr/>
    </dgm:pt>
    <dgm:pt modelId="{286F561B-E07E-4641-BBA4-10C77315E9C2}" type="pres">
      <dgm:prSet presAssocID="{CF7522C3-0BBA-461B-8578-A3E708BAEC4C}" presName="background4" presStyleLbl="node4" presStyleIdx="1" presStyleCnt="10"/>
      <dgm:spPr/>
    </dgm:pt>
    <dgm:pt modelId="{2E2ED221-4FD1-437B-A3FB-408EFC779CDB}" type="pres">
      <dgm:prSet presAssocID="{CF7522C3-0BBA-461B-8578-A3E708BAEC4C}" presName="text4" presStyleLbl="fgAcc4" presStyleIdx="1" presStyleCnt="10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E84042D6-9122-4D2E-96F3-BD7B5A6D0434}" type="pres">
      <dgm:prSet presAssocID="{CF7522C3-0BBA-461B-8578-A3E708BAEC4C}" presName="hierChild5" presStyleCnt="0"/>
      <dgm:spPr/>
    </dgm:pt>
    <dgm:pt modelId="{E7EC09B6-1772-4786-AC26-04B630759D79}" type="pres">
      <dgm:prSet presAssocID="{8323A3ED-D758-4E33-89BB-F1BF94255CDF}" presName="Name17" presStyleLbl="parChTrans1D3" presStyleIdx="2" presStyleCnt="5"/>
      <dgm:spPr/>
      <dgm:t>
        <a:bodyPr/>
        <a:lstStyle/>
        <a:p>
          <a:endParaRPr lang="es-ES"/>
        </a:p>
      </dgm:t>
    </dgm:pt>
    <dgm:pt modelId="{7B24445E-D9A4-4760-924E-11AE7A5D03AA}" type="pres">
      <dgm:prSet presAssocID="{F7FD6816-665F-4159-8B9E-78F7B8274156}" presName="hierRoot3" presStyleCnt="0"/>
      <dgm:spPr/>
    </dgm:pt>
    <dgm:pt modelId="{25AB8EE5-250C-430D-8D44-8C5FD8F349AA}" type="pres">
      <dgm:prSet presAssocID="{F7FD6816-665F-4159-8B9E-78F7B8274156}" presName="composite3" presStyleCnt="0"/>
      <dgm:spPr/>
    </dgm:pt>
    <dgm:pt modelId="{781B53CE-50C1-4821-A757-84F188A677EA}" type="pres">
      <dgm:prSet presAssocID="{F7FD6816-665F-4159-8B9E-78F7B8274156}" presName="background3" presStyleLbl="node3" presStyleIdx="2" presStyleCnt="5"/>
      <dgm:spPr/>
    </dgm:pt>
    <dgm:pt modelId="{44F64625-3E15-44EB-BDB0-99690F5E801D}" type="pres">
      <dgm:prSet presAssocID="{F7FD6816-665F-4159-8B9E-78F7B8274156}" presName="text3" presStyleLbl="fgAcc3" presStyleIdx="2" presStyleCnt="5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E8FC03BD-07DE-4CE9-AC39-C790A07A1945}" type="pres">
      <dgm:prSet presAssocID="{F7FD6816-665F-4159-8B9E-78F7B8274156}" presName="hierChild4" presStyleCnt="0"/>
      <dgm:spPr/>
    </dgm:pt>
    <dgm:pt modelId="{B9C5CD76-1457-428B-919B-5FDA8E58D70F}" type="pres">
      <dgm:prSet presAssocID="{BD452D31-8A0F-4A07-85EE-2F52BC975B56}" presName="Name23" presStyleLbl="parChTrans1D4" presStyleIdx="2" presStyleCnt="10"/>
      <dgm:spPr/>
      <dgm:t>
        <a:bodyPr/>
        <a:lstStyle/>
        <a:p>
          <a:endParaRPr lang="es-ES"/>
        </a:p>
      </dgm:t>
    </dgm:pt>
    <dgm:pt modelId="{D1E9C354-F22E-4A85-A57A-52106BFF3446}" type="pres">
      <dgm:prSet presAssocID="{0027059E-686D-404C-87F3-D12FC154B3BD}" presName="hierRoot4" presStyleCnt="0"/>
      <dgm:spPr/>
    </dgm:pt>
    <dgm:pt modelId="{A9D724A1-2744-4A70-9214-24D7363622DE}" type="pres">
      <dgm:prSet presAssocID="{0027059E-686D-404C-87F3-D12FC154B3BD}" presName="composite4" presStyleCnt="0"/>
      <dgm:spPr/>
    </dgm:pt>
    <dgm:pt modelId="{19A6CC54-9FA4-4F4B-9159-06B83C7739A0}" type="pres">
      <dgm:prSet presAssocID="{0027059E-686D-404C-87F3-D12FC154B3BD}" presName="background4" presStyleLbl="node4" presStyleIdx="2" presStyleCnt="10"/>
      <dgm:spPr/>
    </dgm:pt>
    <dgm:pt modelId="{859C660C-590D-4557-B8C8-68BB5B44DEAD}" type="pres">
      <dgm:prSet presAssocID="{0027059E-686D-404C-87F3-D12FC154B3BD}" presName="text4" presStyleLbl="fgAcc4" presStyleIdx="2" presStyleCnt="10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57947D02-404D-4BDF-B70D-A59B310E6D8F}" type="pres">
      <dgm:prSet presAssocID="{0027059E-686D-404C-87F3-D12FC154B3BD}" presName="hierChild5" presStyleCnt="0"/>
      <dgm:spPr/>
    </dgm:pt>
    <dgm:pt modelId="{0260EFE3-9B8A-4D86-B460-92B93908BD60}" type="pres">
      <dgm:prSet presAssocID="{B79B16B0-C635-4EEE-913D-A7381F710C9C}" presName="Name23" presStyleLbl="parChTrans1D4" presStyleIdx="3" presStyleCnt="10"/>
      <dgm:spPr/>
      <dgm:t>
        <a:bodyPr/>
        <a:lstStyle/>
        <a:p>
          <a:endParaRPr lang="es-ES"/>
        </a:p>
      </dgm:t>
    </dgm:pt>
    <dgm:pt modelId="{3C071AA9-95FE-4398-9037-CE11A2688EAF}" type="pres">
      <dgm:prSet presAssocID="{C65DB85D-695E-4139-951B-209E2E4C8A84}" presName="hierRoot4" presStyleCnt="0"/>
      <dgm:spPr/>
    </dgm:pt>
    <dgm:pt modelId="{1D033002-6891-4686-82FA-D8C87FB50B35}" type="pres">
      <dgm:prSet presAssocID="{C65DB85D-695E-4139-951B-209E2E4C8A84}" presName="composite4" presStyleCnt="0"/>
      <dgm:spPr/>
    </dgm:pt>
    <dgm:pt modelId="{4DFEE4BF-5BF0-489E-AF73-CB17DD7AACE7}" type="pres">
      <dgm:prSet presAssocID="{C65DB85D-695E-4139-951B-209E2E4C8A84}" presName="background4" presStyleLbl="node4" presStyleIdx="3" presStyleCnt="10"/>
      <dgm:spPr/>
    </dgm:pt>
    <dgm:pt modelId="{FD3BA0AB-F3B5-45C7-A021-FD0BFCC0A154}" type="pres">
      <dgm:prSet presAssocID="{C65DB85D-695E-4139-951B-209E2E4C8A84}" presName="text4" presStyleLbl="fgAcc4" presStyleIdx="3" presStyleCnt="10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A6EC4B58-1A4E-4969-AD4C-10F2E4A00773}" type="pres">
      <dgm:prSet presAssocID="{C65DB85D-695E-4139-951B-209E2E4C8A84}" presName="hierChild5" presStyleCnt="0"/>
      <dgm:spPr/>
    </dgm:pt>
    <dgm:pt modelId="{DFFA321C-F253-4D75-A72B-30FE240AB6E4}" type="pres">
      <dgm:prSet presAssocID="{6A3F19A3-C091-4167-B834-7AEF34DD2766}" presName="Name17" presStyleLbl="parChTrans1D3" presStyleIdx="3" presStyleCnt="5"/>
      <dgm:spPr/>
      <dgm:t>
        <a:bodyPr/>
        <a:lstStyle/>
        <a:p>
          <a:endParaRPr lang="es-ES"/>
        </a:p>
      </dgm:t>
    </dgm:pt>
    <dgm:pt modelId="{E32272EE-F289-4DCE-BC37-B5835BB32D46}" type="pres">
      <dgm:prSet presAssocID="{40175BE6-CC2E-4F5B-8AE3-104B74D7B81F}" presName="hierRoot3" presStyleCnt="0"/>
      <dgm:spPr/>
    </dgm:pt>
    <dgm:pt modelId="{A5544F29-5909-458A-9F0E-64926B5A73E7}" type="pres">
      <dgm:prSet presAssocID="{40175BE6-CC2E-4F5B-8AE3-104B74D7B81F}" presName="composite3" presStyleCnt="0"/>
      <dgm:spPr/>
    </dgm:pt>
    <dgm:pt modelId="{8B11C3FE-01F6-4463-B90C-B27B63581AC4}" type="pres">
      <dgm:prSet presAssocID="{40175BE6-CC2E-4F5B-8AE3-104B74D7B81F}" presName="background3" presStyleLbl="node3" presStyleIdx="3" presStyleCnt="5"/>
      <dgm:spPr/>
    </dgm:pt>
    <dgm:pt modelId="{46E61313-B25D-4895-9270-063D8E3E4249}" type="pres">
      <dgm:prSet presAssocID="{40175BE6-CC2E-4F5B-8AE3-104B74D7B81F}" presName="text3" presStyleLbl="fgAcc3" presStyleIdx="3" presStyleCnt="5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C45FF653-7331-4826-81F9-80D90BFEFF07}" type="pres">
      <dgm:prSet presAssocID="{40175BE6-CC2E-4F5B-8AE3-104B74D7B81F}" presName="hierChild4" presStyleCnt="0"/>
      <dgm:spPr/>
    </dgm:pt>
    <dgm:pt modelId="{8DD2438E-FF8D-4B01-AD14-459A4F3461BB}" type="pres">
      <dgm:prSet presAssocID="{DAE2D688-A92B-4248-A926-C0B0BD70FB9E}" presName="Name23" presStyleLbl="parChTrans1D4" presStyleIdx="4" presStyleCnt="10"/>
      <dgm:spPr/>
      <dgm:t>
        <a:bodyPr/>
        <a:lstStyle/>
        <a:p>
          <a:endParaRPr lang="es-ES"/>
        </a:p>
      </dgm:t>
    </dgm:pt>
    <dgm:pt modelId="{017A6C7F-7AA6-489D-8347-9BBFE59451BC}" type="pres">
      <dgm:prSet presAssocID="{49902555-B2CF-4F53-9D8B-6CC1FA59A96B}" presName="hierRoot4" presStyleCnt="0"/>
      <dgm:spPr/>
    </dgm:pt>
    <dgm:pt modelId="{4CBF1D92-A332-4358-A8E5-8B83AE537207}" type="pres">
      <dgm:prSet presAssocID="{49902555-B2CF-4F53-9D8B-6CC1FA59A96B}" presName="composite4" presStyleCnt="0"/>
      <dgm:spPr/>
    </dgm:pt>
    <dgm:pt modelId="{45DA3ED3-A984-4922-BB46-F1FA219779F4}" type="pres">
      <dgm:prSet presAssocID="{49902555-B2CF-4F53-9D8B-6CC1FA59A96B}" presName="background4" presStyleLbl="node4" presStyleIdx="4" presStyleCnt="10"/>
      <dgm:spPr/>
    </dgm:pt>
    <dgm:pt modelId="{78ADD9EB-93D7-4480-9725-E68ACAA63246}" type="pres">
      <dgm:prSet presAssocID="{49902555-B2CF-4F53-9D8B-6CC1FA59A96B}" presName="text4" presStyleLbl="fgAcc4" presStyleIdx="4" presStyleCnt="10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5287C033-E84C-40D3-976D-745ED9169A80}" type="pres">
      <dgm:prSet presAssocID="{49902555-B2CF-4F53-9D8B-6CC1FA59A96B}" presName="hierChild5" presStyleCnt="0"/>
      <dgm:spPr/>
    </dgm:pt>
    <dgm:pt modelId="{94816D6E-6C4C-42E4-939E-4460EC3E2461}" type="pres">
      <dgm:prSet presAssocID="{2AA71CCE-B84F-457A-BA38-F5E7BC9B90A3}" presName="Name23" presStyleLbl="parChTrans1D4" presStyleIdx="5" presStyleCnt="10"/>
      <dgm:spPr/>
      <dgm:t>
        <a:bodyPr/>
        <a:lstStyle/>
        <a:p>
          <a:endParaRPr lang="es-ES"/>
        </a:p>
      </dgm:t>
    </dgm:pt>
    <dgm:pt modelId="{38546831-E447-4942-B985-3902F1A58BBF}" type="pres">
      <dgm:prSet presAssocID="{C967EE96-A8EE-439C-BD86-644F8261C7C1}" presName="hierRoot4" presStyleCnt="0"/>
      <dgm:spPr/>
    </dgm:pt>
    <dgm:pt modelId="{8E57A8F7-4543-4E04-B894-7E087EFDC87F}" type="pres">
      <dgm:prSet presAssocID="{C967EE96-A8EE-439C-BD86-644F8261C7C1}" presName="composite4" presStyleCnt="0"/>
      <dgm:spPr/>
    </dgm:pt>
    <dgm:pt modelId="{F1580F62-0779-4130-B256-97184642A252}" type="pres">
      <dgm:prSet presAssocID="{C967EE96-A8EE-439C-BD86-644F8261C7C1}" presName="background4" presStyleLbl="node4" presStyleIdx="5" presStyleCnt="10"/>
      <dgm:spPr/>
    </dgm:pt>
    <dgm:pt modelId="{BD609E84-2CCA-42AD-B526-07825BF5326A}" type="pres">
      <dgm:prSet presAssocID="{C967EE96-A8EE-439C-BD86-644F8261C7C1}" presName="text4" presStyleLbl="fgAcc4" presStyleIdx="5" presStyleCnt="10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1BF0922B-89A7-4B47-BD0A-F04C38720BEF}" type="pres">
      <dgm:prSet presAssocID="{C967EE96-A8EE-439C-BD86-644F8261C7C1}" presName="hierChild5" presStyleCnt="0"/>
      <dgm:spPr/>
    </dgm:pt>
    <dgm:pt modelId="{22E2BDAB-4B79-47A2-8E6E-64C1F1D86977}" type="pres">
      <dgm:prSet presAssocID="{D9B6002E-0B51-446D-9A7D-6852E0FB51F5}" presName="Name17" presStyleLbl="parChTrans1D3" presStyleIdx="4" presStyleCnt="5"/>
      <dgm:spPr/>
      <dgm:t>
        <a:bodyPr/>
        <a:lstStyle/>
        <a:p>
          <a:endParaRPr lang="es-ES"/>
        </a:p>
      </dgm:t>
    </dgm:pt>
    <dgm:pt modelId="{BA5EB927-7E41-4AF1-9FDC-9BB9F6BF98C6}" type="pres">
      <dgm:prSet presAssocID="{A7810C43-6933-42A4-AC98-DE7333054B15}" presName="hierRoot3" presStyleCnt="0"/>
      <dgm:spPr/>
    </dgm:pt>
    <dgm:pt modelId="{8A661BA1-28AC-4126-90CE-4828F0C741CD}" type="pres">
      <dgm:prSet presAssocID="{A7810C43-6933-42A4-AC98-DE7333054B15}" presName="composite3" presStyleCnt="0"/>
      <dgm:spPr/>
    </dgm:pt>
    <dgm:pt modelId="{3B58DEF4-CA94-4050-8D9B-26FA70BDA796}" type="pres">
      <dgm:prSet presAssocID="{A7810C43-6933-42A4-AC98-DE7333054B15}" presName="background3" presStyleLbl="node3" presStyleIdx="4" presStyleCnt="5"/>
      <dgm:spPr/>
    </dgm:pt>
    <dgm:pt modelId="{F99CD7E2-3B90-46C6-9033-4DBE8829315D}" type="pres">
      <dgm:prSet presAssocID="{A7810C43-6933-42A4-AC98-DE7333054B15}" presName="text3" presStyleLbl="fgAcc3" presStyleIdx="4" presStyleCnt="5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34518868-6F0F-4065-99F1-29197B5B6AAD}" type="pres">
      <dgm:prSet presAssocID="{A7810C43-6933-42A4-AC98-DE7333054B15}" presName="hierChild4" presStyleCnt="0"/>
      <dgm:spPr/>
    </dgm:pt>
    <dgm:pt modelId="{2709DDB1-68B4-4E92-8503-5208237AB05E}" type="pres">
      <dgm:prSet presAssocID="{669F400D-4150-4AD4-864E-E2F73726C4C8}" presName="Name23" presStyleLbl="parChTrans1D4" presStyleIdx="6" presStyleCnt="10"/>
      <dgm:spPr/>
      <dgm:t>
        <a:bodyPr/>
        <a:lstStyle/>
        <a:p>
          <a:endParaRPr lang="es-ES"/>
        </a:p>
      </dgm:t>
    </dgm:pt>
    <dgm:pt modelId="{AE7AB4F0-9B29-4F7D-AF09-F1E26402164D}" type="pres">
      <dgm:prSet presAssocID="{0D7763FB-918F-4423-8BC4-1B625C735D9D}" presName="hierRoot4" presStyleCnt="0"/>
      <dgm:spPr/>
    </dgm:pt>
    <dgm:pt modelId="{F2EDB8C7-065C-4DC9-82FD-5D98FD6FAE97}" type="pres">
      <dgm:prSet presAssocID="{0D7763FB-918F-4423-8BC4-1B625C735D9D}" presName="composite4" presStyleCnt="0"/>
      <dgm:spPr/>
    </dgm:pt>
    <dgm:pt modelId="{A255F271-EBA9-45E0-AA9E-90DDAEE668AE}" type="pres">
      <dgm:prSet presAssocID="{0D7763FB-918F-4423-8BC4-1B625C735D9D}" presName="background4" presStyleLbl="node4" presStyleIdx="6" presStyleCnt="10"/>
      <dgm:spPr/>
    </dgm:pt>
    <dgm:pt modelId="{3BEADF1C-ACCB-4DE4-AA1F-782677DE74CC}" type="pres">
      <dgm:prSet presAssocID="{0D7763FB-918F-4423-8BC4-1B625C735D9D}" presName="text4" presStyleLbl="fgAcc4" presStyleIdx="6" presStyleCnt="10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E8FFD140-AD5B-4FC0-A321-1908AF152431}" type="pres">
      <dgm:prSet presAssocID="{0D7763FB-918F-4423-8BC4-1B625C735D9D}" presName="hierChild5" presStyleCnt="0"/>
      <dgm:spPr/>
    </dgm:pt>
    <dgm:pt modelId="{135926E3-9AAA-46BB-A377-CC3B0111615A}" type="pres">
      <dgm:prSet presAssocID="{8B6E0668-85EC-4345-BBDE-1BD8A24F4DDA}" presName="Name23" presStyleLbl="parChTrans1D4" presStyleIdx="7" presStyleCnt="10"/>
      <dgm:spPr/>
      <dgm:t>
        <a:bodyPr/>
        <a:lstStyle/>
        <a:p>
          <a:endParaRPr lang="es-ES"/>
        </a:p>
      </dgm:t>
    </dgm:pt>
    <dgm:pt modelId="{9D5467B5-101A-4CE3-9880-D3026A30952A}" type="pres">
      <dgm:prSet presAssocID="{DF9616F1-A8E9-46EE-9624-9D53A5888341}" presName="hierRoot4" presStyleCnt="0"/>
      <dgm:spPr/>
    </dgm:pt>
    <dgm:pt modelId="{CFE89DB8-FB2B-4CBC-8FD4-736CE78F5B8F}" type="pres">
      <dgm:prSet presAssocID="{DF9616F1-A8E9-46EE-9624-9D53A5888341}" presName="composite4" presStyleCnt="0"/>
      <dgm:spPr/>
    </dgm:pt>
    <dgm:pt modelId="{46A1367A-268F-4A37-A98A-23E186E304CD}" type="pres">
      <dgm:prSet presAssocID="{DF9616F1-A8E9-46EE-9624-9D53A5888341}" presName="background4" presStyleLbl="node4" presStyleIdx="7" presStyleCnt="10"/>
      <dgm:spPr/>
    </dgm:pt>
    <dgm:pt modelId="{5E8C3513-F95A-42A1-8CD4-0C2BD8EA3236}" type="pres">
      <dgm:prSet presAssocID="{DF9616F1-A8E9-46EE-9624-9D53A5888341}" presName="text4" presStyleLbl="fgAcc4" presStyleIdx="7" presStyleCnt="10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0BB81524-CCCA-49D3-98E5-EDB0D4F4D4D9}" type="pres">
      <dgm:prSet presAssocID="{DF9616F1-A8E9-46EE-9624-9D53A5888341}" presName="hierChild5" presStyleCnt="0"/>
      <dgm:spPr/>
    </dgm:pt>
    <dgm:pt modelId="{A5618EF9-70C9-43BF-B1CD-EE0384B58CF2}" type="pres">
      <dgm:prSet presAssocID="{D6BFAB9F-14CF-41E5-91A4-F3FD16A8504A}" presName="Name23" presStyleLbl="parChTrans1D4" presStyleIdx="8" presStyleCnt="10"/>
      <dgm:spPr/>
      <dgm:t>
        <a:bodyPr/>
        <a:lstStyle/>
        <a:p>
          <a:endParaRPr lang="es-ES"/>
        </a:p>
      </dgm:t>
    </dgm:pt>
    <dgm:pt modelId="{B83DA779-A39C-43FF-A67B-1B44DDC5840F}" type="pres">
      <dgm:prSet presAssocID="{97D2DE87-36E9-4F46-A501-F3E1B1F2DB45}" presName="hierRoot4" presStyleCnt="0"/>
      <dgm:spPr/>
    </dgm:pt>
    <dgm:pt modelId="{D70E3B83-1DC2-4CC3-8BE6-55D1E714A5FF}" type="pres">
      <dgm:prSet presAssocID="{97D2DE87-36E9-4F46-A501-F3E1B1F2DB45}" presName="composite4" presStyleCnt="0"/>
      <dgm:spPr/>
    </dgm:pt>
    <dgm:pt modelId="{DB0E7896-4F49-4787-922A-ADC543F66554}" type="pres">
      <dgm:prSet presAssocID="{97D2DE87-36E9-4F46-A501-F3E1B1F2DB45}" presName="background4" presStyleLbl="node4" presStyleIdx="8" presStyleCnt="10"/>
      <dgm:spPr/>
    </dgm:pt>
    <dgm:pt modelId="{22D19CD3-8DF9-4894-BEF2-CC4DEC77FC9C}" type="pres">
      <dgm:prSet presAssocID="{97D2DE87-36E9-4F46-A501-F3E1B1F2DB45}" presName="text4" presStyleLbl="fgAcc4" presStyleIdx="8" presStyleCnt="10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9F87F00B-75A9-4749-AC50-86CA442CDBEA}" type="pres">
      <dgm:prSet presAssocID="{97D2DE87-36E9-4F46-A501-F3E1B1F2DB45}" presName="hierChild5" presStyleCnt="0"/>
      <dgm:spPr/>
    </dgm:pt>
    <dgm:pt modelId="{3422F43D-BF65-4397-ACE5-236BFBDDC1FE}" type="pres">
      <dgm:prSet presAssocID="{E5526F07-9E40-4DC3-8BE0-75BD466CF935}" presName="Name23" presStyleLbl="parChTrans1D4" presStyleIdx="9" presStyleCnt="10"/>
      <dgm:spPr/>
      <dgm:t>
        <a:bodyPr/>
        <a:lstStyle/>
        <a:p>
          <a:endParaRPr lang="es-ES"/>
        </a:p>
      </dgm:t>
    </dgm:pt>
    <dgm:pt modelId="{1EAD19F2-E31C-4D36-B972-D4DBAA85AF7C}" type="pres">
      <dgm:prSet presAssocID="{693FA906-CA14-4980-88B9-571339EE0D8E}" presName="hierRoot4" presStyleCnt="0"/>
      <dgm:spPr/>
    </dgm:pt>
    <dgm:pt modelId="{D43C2B4E-0799-4FEE-81F7-E3B593301C66}" type="pres">
      <dgm:prSet presAssocID="{693FA906-CA14-4980-88B9-571339EE0D8E}" presName="composite4" presStyleCnt="0"/>
      <dgm:spPr/>
    </dgm:pt>
    <dgm:pt modelId="{4E908FE4-A859-41F5-B3FA-F561A0ADB254}" type="pres">
      <dgm:prSet presAssocID="{693FA906-CA14-4980-88B9-571339EE0D8E}" presName="background4" presStyleLbl="node4" presStyleIdx="9" presStyleCnt="10"/>
      <dgm:spPr/>
    </dgm:pt>
    <dgm:pt modelId="{1E8FCBB3-DAA3-4CB1-88C2-02A7764153F3}" type="pres">
      <dgm:prSet presAssocID="{693FA906-CA14-4980-88B9-571339EE0D8E}" presName="text4" presStyleLbl="fgAcc4" presStyleIdx="9" presStyleCnt="10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0283E42C-1C51-48EB-A62D-027CCC692356}" type="pres">
      <dgm:prSet presAssocID="{693FA906-CA14-4980-88B9-571339EE0D8E}" presName="hierChild5" presStyleCnt="0"/>
      <dgm:spPr/>
    </dgm:pt>
  </dgm:ptLst>
  <dgm:cxnLst>
    <dgm:cxn modelId="{F60FA40F-3F7C-4EA1-91D2-A9AEC738FCD0}" type="presOf" srcId="{40175BE6-CC2E-4F5B-8AE3-104B74D7B81F}" destId="{46E61313-B25D-4895-9270-063D8E3E4249}" srcOrd="0" destOrd="0" presId="urn:microsoft.com/office/officeart/2005/8/layout/hierarchy1"/>
    <dgm:cxn modelId="{C444129B-C009-4880-86DA-D4EE090F0AE0}" srcId="{0886E51A-A1CE-4571-9CE5-1551FF7FC487}" destId="{40175BE6-CC2E-4F5B-8AE3-104B74D7B81F}" srcOrd="3" destOrd="0" parTransId="{6A3F19A3-C091-4167-B834-7AEF34DD2766}" sibTransId="{9FE72E1F-A87C-4FA1-81F2-905BC9E97A86}"/>
    <dgm:cxn modelId="{9ABABDC5-D22B-4874-A1CF-8EE44AA6DFCA}" type="presOf" srcId="{DF9616F1-A8E9-46EE-9624-9D53A5888341}" destId="{5E8C3513-F95A-42A1-8CD4-0C2BD8EA3236}" srcOrd="0" destOrd="0" presId="urn:microsoft.com/office/officeart/2005/8/layout/hierarchy1"/>
    <dgm:cxn modelId="{EE772E1A-1D3D-418B-8C0A-3D2B921ADAEA}" type="presOf" srcId="{2C5C1FDA-A70F-4548-B27B-B1381E92B9AC}" destId="{2288D644-7925-496F-B4DA-E66AA03A91EE}" srcOrd="0" destOrd="0" presId="urn:microsoft.com/office/officeart/2005/8/layout/hierarchy1"/>
    <dgm:cxn modelId="{2980F092-839C-42DA-935C-B3EDD4248ED1}" type="presOf" srcId="{0886E51A-A1CE-4571-9CE5-1551FF7FC487}" destId="{68F7A3DD-F68F-40D6-93D8-CA6684AF4B4C}" srcOrd="0" destOrd="0" presId="urn:microsoft.com/office/officeart/2005/8/layout/hierarchy1"/>
    <dgm:cxn modelId="{DCB8CE02-1F77-46EC-A0DD-ADCDA1F062A4}" type="presOf" srcId="{DAE2D688-A92B-4248-A926-C0B0BD70FB9E}" destId="{8DD2438E-FF8D-4B01-AD14-459A4F3461BB}" srcOrd="0" destOrd="0" presId="urn:microsoft.com/office/officeart/2005/8/layout/hierarchy1"/>
    <dgm:cxn modelId="{04F70423-250A-4E77-8CAA-CC3DC57148E6}" type="presOf" srcId="{8323A3ED-D758-4E33-89BB-F1BF94255CDF}" destId="{E7EC09B6-1772-4786-AC26-04B630759D79}" srcOrd="0" destOrd="0" presId="urn:microsoft.com/office/officeart/2005/8/layout/hierarchy1"/>
    <dgm:cxn modelId="{8E728F10-73C8-4F45-9AB4-C8518F98A741}" type="presOf" srcId="{D6BFAB9F-14CF-41E5-91A4-F3FD16A8504A}" destId="{A5618EF9-70C9-43BF-B1CD-EE0384B58CF2}" srcOrd="0" destOrd="0" presId="urn:microsoft.com/office/officeart/2005/8/layout/hierarchy1"/>
    <dgm:cxn modelId="{817B86BC-DEC4-4DDE-B404-BEF0488F15CC}" type="presOf" srcId="{0BACA7AF-D83A-420E-A5A7-126534547BC0}" destId="{8608ABEF-3890-465E-B5BB-8E9580441789}" srcOrd="0" destOrd="0" presId="urn:microsoft.com/office/officeart/2005/8/layout/hierarchy1"/>
    <dgm:cxn modelId="{5227C464-6006-4D9C-8719-985333377BA4}" srcId="{0886E51A-A1CE-4571-9CE5-1551FF7FC487}" destId="{F7FD6816-665F-4159-8B9E-78F7B8274156}" srcOrd="2" destOrd="0" parTransId="{8323A3ED-D758-4E33-89BB-F1BF94255CDF}" sibTransId="{3FA9F4E3-E1EB-4DB3-A88C-8B2B26E9DA60}"/>
    <dgm:cxn modelId="{896CD588-7E6C-4640-B0DF-AA944D0D36D4}" srcId="{0886E51A-A1CE-4571-9CE5-1551FF7FC487}" destId="{6AF7CAA0-4893-445D-9F42-07DD98EB6D82}" srcOrd="1" destOrd="0" parTransId="{164280D9-F47C-4D82-AF01-837996163F50}" sibTransId="{2D28B9DE-5CD1-4C32-B10F-C570882897BF}"/>
    <dgm:cxn modelId="{B77D61D1-1E95-4B60-AD8B-639463F039F1}" srcId="{40175BE6-CC2E-4F5B-8AE3-104B74D7B81F}" destId="{C967EE96-A8EE-439C-BD86-644F8261C7C1}" srcOrd="1" destOrd="0" parTransId="{2AA71CCE-B84F-457A-BA38-F5E7BC9B90A3}" sibTransId="{1485B55D-6438-4AC2-87F3-6607B7F3D0CE}"/>
    <dgm:cxn modelId="{07573290-217E-44C3-9F9D-85C76280A3DF}" type="presOf" srcId="{693FA906-CA14-4980-88B9-571339EE0D8E}" destId="{1E8FCBB3-DAA3-4CB1-88C2-02A7764153F3}" srcOrd="0" destOrd="0" presId="urn:microsoft.com/office/officeart/2005/8/layout/hierarchy1"/>
    <dgm:cxn modelId="{F0189DE7-4851-4569-B536-2A236FC7072C}" type="presOf" srcId="{A7810C43-6933-42A4-AC98-DE7333054B15}" destId="{F99CD7E2-3B90-46C6-9033-4DBE8829315D}" srcOrd="0" destOrd="0" presId="urn:microsoft.com/office/officeart/2005/8/layout/hierarchy1"/>
    <dgm:cxn modelId="{B30D19FB-488D-4D4B-B0B8-7959300C7663}" srcId="{0886E51A-A1CE-4571-9CE5-1551FF7FC487}" destId="{A7810C43-6933-42A4-AC98-DE7333054B15}" srcOrd="4" destOrd="0" parTransId="{D9B6002E-0B51-446D-9A7D-6852E0FB51F5}" sibTransId="{773AF930-7AC2-46C1-91E2-D9928F3C0603}"/>
    <dgm:cxn modelId="{5F66AD20-C060-43E9-84A1-BF807E61F671}" type="presOf" srcId="{E5526F07-9E40-4DC3-8BE0-75BD466CF935}" destId="{3422F43D-BF65-4397-ACE5-236BFBDDC1FE}" srcOrd="0" destOrd="0" presId="urn:microsoft.com/office/officeart/2005/8/layout/hierarchy1"/>
    <dgm:cxn modelId="{0649596B-53ED-4BB8-99F3-57BEF54A16DA}" type="presOf" srcId="{49902555-B2CF-4F53-9D8B-6CC1FA59A96B}" destId="{78ADD9EB-93D7-4480-9725-E68ACAA63246}" srcOrd="0" destOrd="0" presId="urn:microsoft.com/office/officeart/2005/8/layout/hierarchy1"/>
    <dgm:cxn modelId="{B1B7229A-B65C-4842-A6F1-EAC27D59F003}" srcId="{0886E51A-A1CE-4571-9CE5-1551FF7FC487}" destId="{5CE480B0-9FED-4CB1-BABF-23D624845535}" srcOrd="0" destOrd="0" parTransId="{7B55186E-9C6C-45E5-B5E6-5A0F5B02D6D1}" sibTransId="{9FBA5F36-DDE6-48F2-98FD-D61CB65EDA03}"/>
    <dgm:cxn modelId="{EA2D13B9-1362-4F56-B90A-63DE57C5E8DE}" srcId="{DF9616F1-A8E9-46EE-9624-9D53A5888341}" destId="{97D2DE87-36E9-4F46-A501-F3E1B1F2DB45}" srcOrd="0" destOrd="0" parTransId="{D6BFAB9F-14CF-41E5-91A4-F3FD16A8504A}" sibTransId="{09A7E1CC-074C-4CEA-83FE-C9A325E4C787}"/>
    <dgm:cxn modelId="{0D9B90D7-6F76-4187-A5EB-D1DF8279CA3F}" type="presOf" srcId="{A08692CA-3A40-4735-ABAD-A391164F39E8}" destId="{4D385AE3-F48B-4E40-85EA-00750B3A5A1C}" srcOrd="0" destOrd="0" presId="urn:microsoft.com/office/officeart/2005/8/layout/hierarchy1"/>
    <dgm:cxn modelId="{E0F0ADDD-68C3-4502-8EE4-B5CA48DF58A3}" type="presOf" srcId="{47ADD6BA-6E5E-4DF9-B741-41AB125D2838}" destId="{A0168176-D08D-406B-A96C-31C7CDED9ECC}" srcOrd="0" destOrd="0" presId="urn:microsoft.com/office/officeart/2005/8/layout/hierarchy1"/>
    <dgm:cxn modelId="{9C2D2490-3F57-49B8-A7C7-9DEFE82A95A6}" type="presOf" srcId="{BD452D31-8A0F-4A07-85EE-2F52BC975B56}" destId="{B9C5CD76-1457-428B-919B-5FDA8E58D70F}" srcOrd="0" destOrd="0" presId="urn:microsoft.com/office/officeart/2005/8/layout/hierarchy1"/>
    <dgm:cxn modelId="{9FA7F534-7A64-4BAE-B571-174977E9E075}" type="presOf" srcId="{44BC46E9-76FA-4706-B453-A1A693A713A8}" destId="{32698612-483F-4597-9793-EB69F48A20DA}" srcOrd="0" destOrd="0" presId="urn:microsoft.com/office/officeart/2005/8/layout/hierarchy1"/>
    <dgm:cxn modelId="{14F2E76D-E01A-4234-A3A8-693914276744}" type="presOf" srcId="{5A7672AC-2D29-4FD4-99E9-2EA27599CF88}" destId="{A2EAEB59-858C-4CA0-8464-537D0EB848FB}" srcOrd="0" destOrd="0" presId="urn:microsoft.com/office/officeart/2005/8/layout/hierarchy1"/>
    <dgm:cxn modelId="{D9742E1E-87E3-45AF-B705-0982EA2FA4CF}" type="presOf" srcId="{669F400D-4150-4AD4-864E-E2F73726C4C8}" destId="{2709DDB1-68B4-4E92-8503-5208237AB05E}" srcOrd="0" destOrd="0" presId="urn:microsoft.com/office/officeart/2005/8/layout/hierarchy1"/>
    <dgm:cxn modelId="{FAB9F337-5075-470D-9A7A-BE444C137E38}" type="presOf" srcId="{6A3F19A3-C091-4167-B834-7AEF34DD2766}" destId="{DFFA321C-F253-4D75-A72B-30FE240AB6E4}" srcOrd="0" destOrd="0" presId="urn:microsoft.com/office/officeart/2005/8/layout/hierarchy1"/>
    <dgm:cxn modelId="{B959C685-979F-49D6-BDD4-D0E2D4A7D707}" srcId="{0BACA7AF-D83A-420E-A5A7-126534547BC0}" destId="{47ADD6BA-6E5E-4DF9-B741-41AB125D2838}" srcOrd="0" destOrd="0" parTransId="{44BC46E9-76FA-4706-B453-A1A693A713A8}" sibTransId="{E15F23E4-D02B-49E4-8429-C1FACEFCA05C}"/>
    <dgm:cxn modelId="{15EAF46F-7BAB-476C-9937-508254EF90AF}" srcId="{F7FD6816-665F-4159-8B9E-78F7B8274156}" destId="{0027059E-686D-404C-87F3-D12FC154B3BD}" srcOrd="0" destOrd="0" parTransId="{BD452D31-8A0F-4A07-85EE-2F52BC975B56}" sibTransId="{C9261AA7-5E32-465C-9F26-3EBC56BE09EE}"/>
    <dgm:cxn modelId="{C40B4925-EA4B-4AD5-9873-4B949C3466FB}" type="presOf" srcId="{F7FD6816-665F-4159-8B9E-78F7B8274156}" destId="{44F64625-3E15-44EB-BDB0-99690F5E801D}" srcOrd="0" destOrd="0" presId="urn:microsoft.com/office/officeart/2005/8/layout/hierarchy1"/>
    <dgm:cxn modelId="{E79B64A9-D79A-4041-9EF7-F33D82D13B08}" type="presOf" srcId="{6AF7CAA0-4893-445D-9F42-07DD98EB6D82}" destId="{32602535-073D-4108-A149-C09CE3909396}" srcOrd="0" destOrd="0" presId="urn:microsoft.com/office/officeart/2005/8/layout/hierarchy1"/>
    <dgm:cxn modelId="{34679A6B-D3A4-42A6-95E3-E00A857E40F9}" type="presOf" srcId="{C77EBE14-70B3-44E2-B59B-B7F7B8B0875B}" destId="{46D63863-7949-49A1-A0F4-F068427CDDC9}" srcOrd="0" destOrd="0" presId="urn:microsoft.com/office/officeart/2005/8/layout/hierarchy1"/>
    <dgm:cxn modelId="{29437788-EE05-4DD6-8B88-CFA2C1CCB233}" type="presOf" srcId="{B79B16B0-C635-4EEE-913D-A7381F710C9C}" destId="{0260EFE3-9B8A-4D86-B460-92B93908BD60}" srcOrd="0" destOrd="0" presId="urn:microsoft.com/office/officeart/2005/8/layout/hierarchy1"/>
    <dgm:cxn modelId="{53F5F9ED-7AC6-4899-BCE9-3C8AD3619EC0}" type="presOf" srcId="{CF7522C3-0BBA-461B-8578-A3E708BAEC4C}" destId="{2E2ED221-4FD1-437B-A3FB-408EFC779CDB}" srcOrd="0" destOrd="0" presId="urn:microsoft.com/office/officeart/2005/8/layout/hierarchy1"/>
    <dgm:cxn modelId="{A6C968AE-4FD4-431B-A612-2B3F0CC72556}" srcId="{F7FD6816-665F-4159-8B9E-78F7B8274156}" destId="{C65DB85D-695E-4139-951B-209E2E4C8A84}" srcOrd="1" destOrd="0" parTransId="{B79B16B0-C635-4EEE-913D-A7381F710C9C}" sibTransId="{F5EA0FF0-B097-4FF1-A108-AA28E1850940}"/>
    <dgm:cxn modelId="{71EDB18B-1A93-4939-9F5B-B2605F0DE679}" type="presOf" srcId="{97D2DE87-36E9-4F46-A501-F3E1B1F2DB45}" destId="{22D19CD3-8DF9-4894-BEF2-CC4DEC77FC9C}" srcOrd="0" destOrd="0" presId="urn:microsoft.com/office/officeart/2005/8/layout/hierarchy1"/>
    <dgm:cxn modelId="{DB25743B-21CC-4267-91FF-39C7A8DFBA7D}" type="presOf" srcId="{8B6E0668-85EC-4345-BBDE-1BD8A24F4DDA}" destId="{135926E3-9AAA-46BB-A377-CC3B0111615A}" srcOrd="0" destOrd="0" presId="urn:microsoft.com/office/officeart/2005/8/layout/hierarchy1"/>
    <dgm:cxn modelId="{AD3EC46F-B7DD-438A-9AFF-88784FA095B4}" srcId="{97D2DE87-36E9-4F46-A501-F3E1B1F2DB45}" destId="{693FA906-CA14-4980-88B9-571339EE0D8E}" srcOrd="0" destOrd="0" parTransId="{E5526F07-9E40-4DC3-8BE0-75BD466CF935}" sibTransId="{BFD83687-A067-4F65-B2DD-EA68B8CCC24D}"/>
    <dgm:cxn modelId="{59A3E87B-4F6D-48F8-B06C-740FE79C5489}" type="presOf" srcId="{2AA71CCE-B84F-457A-BA38-F5E7BC9B90A3}" destId="{94816D6E-6C4C-42E4-939E-4460EC3E2461}" srcOrd="0" destOrd="0" presId="urn:microsoft.com/office/officeart/2005/8/layout/hierarchy1"/>
    <dgm:cxn modelId="{DD45625F-DC63-4D10-8400-73BFD992BF02}" type="presOf" srcId="{5CE480B0-9FED-4CB1-BABF-23D624845535}" destId="{75C3B7A0-F310-4142-B7B8-2BD6001BBA74}" srcOrd="0" destOrd="0" presId="urn:microsoft.com/office/officeart/2005/8/layout/hierarchy1"/>
    <dgm:cxn modelId="{B483817E-5C3A-46A8-9E3C-5431211C2F88}" type="presOf" srcId="{7B55186E-9C6C-45E5-B5E6-5A0F5B02D6D1}" destId="{346882E5-CF58-4236-97AB-EFF17B28B61F}" srcOrd="0" destOrd="0" presId="urn:microsoft.com/office/officeart/2005/8/layout/hierarchy1"/>
    <dgm:cxn modelId="{8C100ED2-2C37-487B-B12D-FF53B5072790}" type="presOf" srcId="{0D7763FB-918F-4423-8BC4-1B625C735D9D}" destId="{3BEADF1C-ACCB-4DE4-AA1F-782677DE74CC}" srcOrd="0" destOrd="0" presId="urn:microsoft.com/office/officeart/2005/8/layout/hierarchy1"/>
    <dgm:cxn modelId="{3AED75EA-49CA-4B81-BBA2-3F5F287B1069}" type="presOf" srcId="{D9B6002E-0B51-446D-9A7D-6852E0FB51F5}" destId="{22E2BDAB-4B79-47A2-8E6E-64C1F1D86977}" srcOrd="0" destOrd="0" presId="urn:microsoft.com/office/officeart/2005/8/layout/hierarchy1"/>
    <dgm:cxn modelId="{29899E57-026C-4029-B9B8-A649CE55E359}" srcId="{0BACA7AF-D83A-420E-A5A7-126534547BC0}" destId="{0886E51A-A1CE-4571-9CE5-1551FF7FC487}" srcOrd="1" destOrd="0" parTransId="{C77EBE14-70B3-44E2-B59B-B7F7B8B0875B}" sibTransId="{D3C49DFD-01D2-4311-9F9C-5D8F61A85ED2}"/>
    <dgm:cxn modelId="{87BF81E4-0DED-4DD2-8866-4806D01E4F39}" srcId="{0D7763FB-918F-4423-8BC4-1B625C735D9D}" destId="{DF9616F1-A8E9-46EE-9624-9D53A5888341}" srcOrd="0" destOrd="0" parTransId="{8B6E0668-85EC-4345-BBDE-1BD8A24F4DDA}" sibTransId="{C0318D1B-1B07-4E23-9B92-5FCA4E040489}"/>
    <dgm:cxn modelId="{58F512AB-7015-4E27-B9C0-8A219ABBE97F}" srcId="{6AF7CAA0-4893-445D-9F42-07DD98EB6D82}" destId="{CF7522C3-0BBA-461B-8578-A3E708BAEC4C}" srcOrd="1" destOrd="0" parTransId="{A08692CA-3A40-4735-ABAD-A391164F39E8}" sibTransId="{32C2D2B2-F83B-4F9D-AC3B-19298254E319}"/>
    <dgm:cxn modelId="{7ED8B0DF-0185-4C65-B65B-A66F7A494832}" type="presOf" srcId="{C967EE96-A8EE-439C-BD86-644F8261C7C1}" destId="{BD609E84-2CCA-42AD-B526-07825BF5326A}" srcOrd="0" destOrd="0" presId="urn:microsoft.com/office/officeart/2005/8/layout/hierarchy1"/>
    <dgm:cxn modelId="{72503018-0907-4371-9954-89F911A4BCAF}" type="presOf" srcId="{0027059E-686D-404C-87F3-D12FC154B3BD}" destId="{859C660C-590D-4557-B8C8-68BB5B44DEAD}" srcOrd="0" destOrd="0" presId="urn:microsoft.com/office/officeart/2005/8/layout/hierarchy1"/>
    <dgm:cxn modelId="{8C21F5F3-05C8-417F-961A-2226E25DF56C}" type="presOf" srcId="{2E8CBD01-DC50-4F70-A3B1-17711B4337C7}" destId="{3567793A-6FD3-4CC2-8643-43373FF4C32D}" srcOrd="0" destOrd="0" presId="urn:microsoft.com/office/officeart/2005/8/layout/hierarchy1"/>
    <dgm:cxn modelId="{8D9FAB1F-7E30-4E3E-96B6-EC40DF728587}" srcId="{40175BE6-CC2E-4F5B-8AE3-104B74D7B81F}" destId="{49902555-B2CF-4F53-9D8B-6CC1FA59A96B}" srcOrd="0" destOrd="0" parTransId="{DAE2D688-A92B-4248-A926-C0B0BD70FB9E}" sibTransId="{A5814FCA-2C1F-48FF-9025-08C7FA0C0932}"/>
    <dgm:cxn modelId="{5A367B96-4D84-4BB6-B809-A053788A7AEC}" srcId="{6AF7CAA0-4893-445D-9F42-07DD98EB6D82}" destId="{2C5C1FDA-A70F-4548-B27B-B1381E92B9AC}" srcOrd="0" destOrd="0" parTransId="{2E8CBD01-DC50-4F70-A3B1-17711B4337C7}" sibTransId="{FEE45C74-0E49-4F65-B78C-BD37D55A997D}"/>
    <dgm:cxn modelId="{702DD733-E087-4AA1-9909-9157A1CD3CCF}" type="presOf" srcId="{C65DB85D-695E-4139-951B-209E2E4C8A84}" destId="{FD3BA0AB-F3B5-45C7-A021-FD0BFCC0A154}" srcOrd="0" destOrd="0" presId="urn:microsoft.com/office/officeart/2005/8/layout/hierarchy1"/>
    <dgm:cxn modelId="{9E3C6713-5E2A-4863-B0D0-2D8B6D019147}" srcId="{A7810C43-6933-42A4-AC98-DE7333054B15}" destId="{0D7763FB-918F-4423-8BC4-1B625C735D9D}" srcOrd="0" destOrd="0" parTransId="{669F400D-4150-4AD4-864E-E2F73726C4C8}" sibTransId="{948EC10D-733D-4E59-A2FB-9C4C4B8BC191}"/>
    <dgm:cxn modelId="{81A95831-7132-49C7-A9E0-4F7E4C8FBD9A}" srcId="{5A7672AC-2D29-4FD4-99E9-2EA27599CF88}" destId="{0BACA7AF-D83A-420E-A5A7-126534547BC0}" srcOrd="0" destOrd="0" parTransId="{CF844299-03B6-4CA1-B9CC-F708BAC04BEB}" sibTransId="{95B2ADC7-06DC-4F74-BED4-0D0933FAA808}"/>
    <dgm:cxn modelId="{7337E72A-7B2D-452E-A721-4B63796D9209}" type="presOf" srcId="{164280D9-F47C-4D82-AF01-837996163F50}" destId="{54308BC2-1939-4946-BA7A-1A425D2E0182}" srcOrd="0" destOrd="0" presId="urn:microsoft.com/office/officeart/2005/8/layout/hierarchy1"/>
    <dgm:cxn modelId="{A49FCB75-E956-4F9E-9F0D-0EBBC70050F1}" type="presParOf" srcId="{A2EAEB59-858C-4CA0-8464-537D0EB848FB}" destId="{89172479-937F-47A7-88D2-8057012AA823}" srcOrd="0" destOrd="0" presId="urn:microsoft.com/office/officeart/2005/8/layout/hierarchy1"/>
    <dgm:cxn modelId="{49191A84-CA90-4884-B143-3B53DE2CFBBC}" type="presParOf" srcId="{89172479-937F-47A7-88D2-8057012AA823}" destId="{409BA303-15FD-4DFD-8C25-E3202FDD02D0}" srcOrd="0" destOrd="0" presId="urn:microsoft.com/office/officeart/2005/8/layout/hierarchy1"/>
    <dgm:cxn modelId="{08B2621F-3874-484F-9D72-6E1AAB08D568}" type="presParOf" srcId="{409BA303-15FD-4DFD-8C25-E3202FDD02D0}" destId="{CC9499D9-19EF-43DA-9E4D-F268CE578691}" srcOrd="0" destOrd="0" presId="urn:microsoft.com/office/officeart/2005/8/layout/hierarchy1"/>
    <dgm:cxn modelId="{9EFD08F0-C1AD-4C28-9B02-CAAF2161DFB2}" type="presParOf" srcId="{409BA303-15FD-4DFD-8C25-E3202FDD02D0}" destId="{8608ABEF-3890-465E-B5BB-8E9580441789}" srcOrd="1" destOrd="0" presId="urn:microsoft.com/office/officeart/2005/8/layout/hierarchy1"/>
    <dgm:cxn modelId="{03BDB607-3AB8-401D-8DA9-D2FD7638DDAF}" type="presParOf" srcId="{89172479-937F-47A7-88D2-8057012AA823}" destId="{ABA7B5C3-87A1-49E9-9176-5DF907C75484}" srcOrd="1" destOrd="0" presId="urn:microsoft.com/office/officeart/2005/8/layout/hierarchy1"/>
    <dgm:cxn modelId="{B483D11C-4A84-4908-96F2-A3C0239610F1}" type="presParOf" srcId="{ABA7B5C3-87A1-49E9-9176-5DF907C75484}" destId="{32698612-483F-4597-9793-EB69F48A20DA}" srcOrd="0" destOrd="0" presId="urn:microsoft.com/office/officeart/2005/8/layout/hierarchy1"/>
    <dgm:cxn modelId="{6B08A53D-076D-4751-AA61-98A9B560CC2C}" type="presParOf" srcId="{ABA7B5C3-87A1-49E9-9176-5DF907C75484}" destId="{21D1ACE3-B1C3-45BE-8E26-05A63BC212FA}" srcOrd="1" destOrd="0" presId="urn:microsoft.com/office/officeart/2005/8/layout/hierarchy1"/>
    <dgm:cxn modelId="{B2EC8414-1DDA-415C-AF89-A7797463DE68}" type="presParOf" srcId="{21D1ACE3-B1C3-45BE-8E26-05A63BC212FA}" destId="{49ADCD43-B4E6-4174-9B9F-B6F7B4004BEF}" srcOrd="0" destOrd="0" presId="urn:microsoft.com/office/officeart/2005/8/layout/hierarchy1"/>
    <dgm:cxn modelId="{45F0B686-8DFC-417A-8110-FC3C30626FD9}" type="presParOf" srcId="{49ADCD43-B4E6-4174-9B9F-B6F7B4004BEF}" destId="{204398E2-4EC1-4D2D-A422-08F7289D2BFB}" srcOrd="0" destOrd="0" presId="urn:microsoft.com/office/officeart/2005/8/layout/hierarchy1"/>
    <dgm:cxn modelId="{FC44AC29-4A40-41F7-9BC8-CF5D836AE555}" type="presParOf" srcId="{49ADCD43-B4E6-4174-9B9F-B6F7B4004BEF}" destId="{A0168176-D08D-406B-A96C-31C7CDED9ECC}" srcOrd="1" destOrd="0" presId="urn:microsoft.com/office/officeart/2005/8/layout/hierarchy1"/>
    <dgm:cxn modelId="{C9C84EFF-6EF7-428D-8C4C-92755CB55D08}" type="presParOf" srcId="{21D1ACE3-B1C3-45BE-8E26-05A63BC212FA}" destId="{E5975B8D-5F0C-46EE-8704-E5D07442D4CB}" srcOrd="1" destOrd="0" presId="urn:microsoft.com/office/officeart/2005/8/layout/hierarchy1"/>
    <dgm:cxn modelId="{E7333E4A-8857-4831-9C46-C765501D27F2}" type="presParOf" srcId="{ABA7B5C3-87A1-49E9-9176-5DF907C75484}" destId="{46D63863-7949-49A1-A0F4-F068427CDDC9}" srcOrd="2" destOrd="0" presId="urn:microsoft.com/office/officeart/2005/8/layout/hierarchy1"/>
    <dgm:cxn modelId="{608F5B83-5D74-40A1-9AC6-0825FF389831}" type="presParOf" srcId="{ABA7B5C3-87A1-49E9-9176-5DF907C75484}" destId="{BE727435-EC48-426D-BA2A-C33B32116019}" srcOrd="3" destOrd="0" presId="urn:microsoft.com/office/officeart/2005/8/layout/hierarchy1"/>
    <dgm:cxn modelId="{9AF8FC78-ABB5-499F-8BB6-3F4702BACA20}" type="presParOf" srcId="{BE727435-EC48-426D-BA2A-C33B32116019}" destId="{8F338C8F-400F-40A6-A7A2-22B72EFD7045}" srcOrd="0" destOrd="0" presId="urn:microsoft.com/office/officeart/2005/8/layout/hierarchy1"/>
    <dgm:cxn modelId="{60B080D5-F1CD-4EC8-AB54-88F30B6FD44C}" type="presParOf" srcId="{8F338C8F-400F-40A6-A7A2-22B72EFD7045}" destId="{6D4210DE-7B04-45FB-8094-045DCFF750BC}" srcOrd="0" destOrd="0" presId="urn:microsoft.com/office/officeart/2005/8/layout/hierarchy1"/>
    <dgm:cxn modelId="{EC6C347E-8FC9-4B52-AD4C-E6493AD69393}" type="presParOf" srcId="{8F338C8F-400F-40A6-A7A2-22B72EFD7045}" destId="{68F7A3DD-F68F-40D6-93D8-CA6684AF4B4C}" srcOrd="1" destOrd="0" presId="urn:microsoft.com/office/officeart/2005/8/layout/hierarchy1"/>
    <dgm:cxn modelId="{DD062CE7-C7B7-44BF-8F13-0516194BBD6A}" type="presParOf" srcId="{BE727435-EC48-426D-BA2A-C33B32116019}" destId="{AC9EEB28-9FCB-4979-BF35-20A05C45AF06}" srcOrd="1" destOrd="0" presId="urn:microsoft.com/office/officeart/2005/8/layout/hierarchy1"/>
    <dgm:cxn modelId="{FF3D8284-D437-4973-ABB2-27F9A0B6C795}" type="presParOf" srcId="{AC9EEB28-9FCB-4979-BF35-20A05C45AF06}" destId="{346882E5-CF58-4236-97AB-EFF17B28B61F}" srcOrd="0" destOrd="0" presId="urn:microsoft.com/office/officeart/2005/8/layout/hierarchy1"/>
    <dgm:cxn modelId="{2B227A53-ED9A-4BE5-8636-3A216279C1D5}" type="presParOf" srcId="{AC9EEB28-9FCB-4979-BF35-20A05C45AF06}" destId="{858FC892-50D9-45C0-896C-C963AA1B4789}" srcOrd="1" destOrd="0" presId="urn:microsoft.com/office/officeart/2005/8/layout/hierarchy1"/>
    <dgm:cxn modelId="{7D52238E-8652-4706-A071-CADBD300081C}" type="presParOf" srcId="{858FC892-50D9-45C0-896C-C963AA1B4789}" destId="{12A5C9B1-FD18-424F-9CFF-28802FDF97C5}" srcOrd="0" destOrd="0" presId="urn:microsoft.com/office/officeart/2005/8/layout/hierarchy1"/>
    <dgm:cxn modelId="{281DF2E6-5B5B-4229-8123-1C0D0897F7AF}" type="presParOf" srcId="{12A5C9B1-FD18-424F-9CFF-28802FDF97C5}" destId="{4BAE0677-50D1-4589-93C0-DED59DF68B53}" srcOrd="0" destOrd="0" presId="urn:microsoft.com/office/officeart/2005/8/layout/hierarchy1"/>
    <dgm:cxn modelId="{4C14138D-7979-48D4-BAC8-CFABD28ADF84}" type="presParOf" srcId="{12A5C9B1-FD18-424F-9CFF-28802FDF97C5}" destId="{75C3B7A0-F310-4142-B7B8-2BD6001BBA74}" srcOrd="1" destOrd="0" presId="urn:microsoft.com/office/officeart/2005/8/layout/hierarchy1"/>
    <dgm:cxn modelId="{31F23514-B06B-4806-B276-38B367622E3A}" type="presParOf" srcId="{858FC892-50D9-45C0-896C-C963AA1B4789}" destId="{F70C9020-7DBD-4C95-B927-DC58F4D291BE}" srcOrd="1" destOrd="0" presId="urn:microsoft.com/office/officeart/2005/8/layout/hierarchy1"/>
    <dgm:cxn modelId="{9B72F24A-1CD0-4FA8-BAC4-906D82941434}" type="presParOf" srcId="{AC9EEB28-9FCB-4979-BF35-20A05C45AF06}" destId="{54308BC2-1939-4946-BA7A-1A425D2E0182}" srcOrd="2" destOrd="0" presId="urn:microsoft.com/office/officeart/2005/8/layout/hierarchy1"/>
    <dgm:cxn modelId="{8A902661-E925-4E12-88DE-942A0F235E0A}" type="presParOf" srcId="{AC9EEB28-9FCB-4979-BF35-20A05C45AF06}" destId="{E23131C6-CA29-487F-849A-EF790A77036C}" srcOrd="3" destOrd="0" presId="urn:microsoft.com/office/officeart/2005/8/layout/hierarchy1"/>
    <dgm:cxn modelId="{4F9187C0-314E-46B5-AF7F-6CD1F6F4C655}" type="presParOf" srcId="{E23131C6-CA29-487F-849A-EF790A77036C}" destId="{2FAD7012-7BDC-47CF-9079-91A528690626}" srcOrd="0" destOrd="0" presId="urn:microsoft.com/office/officeart/2005/8/layout/hierarchy1"/>
    <dgm:cxn modelId="{649A08EC-D476-41E7-A31A-8A3FBD04D333}" type="presParOf" srcId="{2FAD7012-7BDC-47CF-9079-91A528690626}" destId="{CE619B00-7C83-4694-8F7B-AD46665BB677}" srcOrd="0" destOrd="0" presId="urn:microsoft.com/office/officeart/2005/8/layout/hierarchy1"/>
    <dgm:cxn modelId="{476272A7-64B7-4A45-913F-F02C5611BDB5}" type="presParOf" srcId="{2FAD7012-7BDC-47CF-9079-91A528690626}" destId="{32602535-073D-4108-A149-C09CE3909396}" srcOrd="1" destOrd="0" presId="urn:microsoft.com/office/officeart/2005/8/layout/hierarchy1"/>
    <dgm:cxn modelId="{2E2C1195-C430-4ADC-B39E-70EA80E444B2}" type="presParOf" srcId="{E23131C6-CA29-487F-849A-EF790A77036C}" destId="{11CA53ED-616A-4651-9D68-18C576111374}" srcOrd="1" destOrd="0" presId="urn:microsoft.com/office/officeart/2005/8/layout/hierarchy1"/>
    <dgm:cxn modelId="{3A036091-DDDF-4072-886E-27DB117857D7}" type="presParOf" srcId="{11CA53ED-616A-4651-9D68-18C576111374}" destId="{3567793A-6FD3-4CC2-8643-43373FF4C32D}" srcOrd="0" destOrd="0" presId="urn:microsoft.com/office/officeart/2005/8/layout/hierarchy1"/>
    <dgm:cxn modelId="{D3836175-4A74-48A4-B202-50DF62355984}" type="presParOf" srcId="{11CA53ED-616A-4651-9D68-18C576111374}" destId="{600B9090-EA28-4A82-8EDB-B5D26B62A365}" srcOrd="1" destOrd="0" presId="urn:microsoft.com/office/officeart/2005/8/layout/hierarchy1"/>
    <dgm:cxn modelId="{1286DA8E-736A-4C4E-BDD8-6D7DB9E619C1}" type="presParOf" srcId="{600B9090-EA28-4A82-8EDB-B5D26B62A365}" destId="{E1F5623F-AE24-4A28-A955-440A7C9BF50E}" srcOrd="0" destOrd="0" presId="urn:microsoft.com/office/officeart/2005/8/layout/hierarchy1"/>
    <dgm:cxn modelId="{6BF1D1D5-AE68-451F-BE72-5A3742E29E75}" type="presParOf" srcId="{E1F5623F-AE24-4A28-A955-440A7C9BF50E}" destId="{686B7579-9574-4C6C-9F41-AB2330414F3E}" srcOrd="0" destOrd="0" presId="urn:microsoft.com/office/officeart/2005/8/layout/hierarchy1"/>
    <dgm:cxn modelId="{BA2A196B-0018-45FB-8881-98DABDBEE81A}" type="presParOf" srcId="{E1F5623F-AE24-4A28-A955-440A7C9BF50E}" destId="{2288D644-7925-496F-B4DA-E66AA03A91EE}" srcOrd="1" destOrd="0" presId="urn:microsoft.com/office/officeart/2005/8/layout/hierarchy1"/>
    <dgm:cxn modelId="{DA71F0AA-6C4D-4C0D-8B0D-D1CEBDDEE4F8}" type="presParOf" srcId="{600B9090-EA28-4A82-8EDB-B5D26B62A365}" destId="{57151A51-862F-46D5-A208-E5668B6953EA}" srcOrd="1" destOrd="0" presId="urn:microsoft.com/office/officeart/2005/8/layout/hierarchy1"/>
    <dgm:cxn modelId="{0F6A5921-6B9B-479E-8A40-54D988355797}" type="presParOf" srcId="{11CA53ED-616A-4651-9D68-18C576111374}" destId="{4D385AE3-F48B-4E40-85EA-00750B3A5A1C}" srcOrd="2" destOrd="0" presId="urn:microsoft.com/office/officeart/2005/8/layout/hierarchy1"/>
    <dgm:cxn modelId="{CCFCC9BD-C7F6-42B8-B754-423213E0B80B}" type="presParOf" srcId="{11CA53ED-616A-4651-9D68-18C576111374}" destId="{5B3B3642-C2CC-425E-91F1-5512ED473B26}" srcOrd="3" destOrd="0" presId="urn:microsoft.com/office/officeart/2005/8/layout/hierarchy1"/>
    <dgm:cxn modelId="{3EA6718E-9966-4923-B4BA-B442E0FF0A62}" type="presParOf" srcId="{5B3B3642-C2CC-425E-91F1-5512ED473B26}" destId="{12719203-7226-414E-BF47-380A31E1DC1C}" srcOrd="0" destOrd="0" presId="urn:microsoft.com/office/officeart/2005/8/layout/hierarchy1"/>
    <dgm:cxn modelId="{80033C93-44CA-4624-BA77-16ADF4F3173B}" type="presParOf" srcId="{12719203-7226-414E-BF47-380A31E1DC1C}" destId="{286F561B-E07E-4641-BBA4-10C77315E9C2}" srcOrd="0" destOrd="0" presId="urn:microsoft.com/office/officeart/2005/8/layout/hierarchy1"/>
    <dgm:cxn modelId="{11D3AC5D-C767-45BD-9F64-98E0D990DF45}" type="presParOf" srcId="{12719203-7226-414E-BF47-380A31E1DC1C}" destId="{2E2ED221-4FD1-437B-A3FB-408EFC779CDB}" srcOrd="1" destOrd="0" presId="urn:microsoft.com/office/officeart/2005/8/layout/hierarchy1"/>
    <dgm:cxn modelId="{616C167E-925A-4CCD-8DF5-5A446EB4E4A5}" type="presParOf" srcId="{5B3B3642-C2CC-425E-91F1-5512ED473B26}" destId="{E84042D6-9122-4D2E-96F3-BD7B5A6D0434}" srcOrd="1" destOrd="0" presId="urn:microsoft.com/office/officeart/2005/8/layout/hierarchy1"/>
    <dgm:cxn modelId="{C2F7DA35-A2D2-4E08-BF76-0FBDD4379CF5}" type="presParOf" srcId="{AC9EEB28-9FCB-4979-BF35-20A05C45AF06}" destId="{E7EC09B6-1772-4786-AC26-04B630759D79}" srcOrd="4" destOrd="0" presId="urn:microsoft.com/office/officeart/2005/8/layout/hierarchy1"/>
    <dgm:cxn modelId="{683BD399-5171-47F6-9372-29F9BC5384CA}" type="presParOf" srcId="{AC9EEB28-9FCB-4979-BF35-20A05C45AF06}" destId="{7B24445E-D9A4-4760-924E-11AE7A5D03AA}" srcOrd="5" destOrd="0" presId="urn:microsoft.com/office/officeart/2005/8/layout/hierarchy1"/>
    <dgm:cxn modelId="{0C8DA4E9-AB34-48FB-AA42-4F46A3C38217}" type="presParOf" srcId="{7B24445E-D9A4-4760-924E-11AE7A5D03AA}" destId="{25AB8EE5-250C-430D-8D44-8C5FD8F349AA}" srcOrd="0" destOrd="0" presId="urn:microsoft.com/office/officeart/2005/8/layout/hierarchy1"/>
    <dgm:cxn modelId="{FFE80C04-A09D-482F-86E2-D49E352E50DE}" type="presParOf" srcId="{25AB8EE5-250C-430D-8D44-8C5FD8F349AA}" destId="{781B53CE-50C1-4821-A757-84F188A677EA}" srcOrd="0" destOrd="0" presId="urn:microsoft.com/office/officeart/2005/8/layout/hierarchy1"/>
    <dgm:cxn modelId="{CB329BA7-90EC-47B8-AE22-63E53DF15262}" type="presParOf" srcId="{25AB8EE5-250C-430D-8D44-8C5FD8F349AA}" destId="{44F64625-3E15-44EB-BDB0-99690F5E801D}" srcOrd="1" destOrd="0" presId="urn:microsoft.com/office/officeart/2005/8/layout/hierarchy1"/>
    <dgm:cxn modelId="{339F2431-52FF-4CE3-AAB4-8406589040EA}" type="presParOf" srcId="{7B24445E-D9A4-4760-924E-11AE7A5D03AA}" destId="{E8FC03BD-07DE-4CE9-AC39-C790A07A1945}" srcOrd="1" destOrd="0" presId="urn:microsoft.com/office/officeart/2005/8/layout/hierarchy1"/>
    <dgm:cxn modelId="{7879516B-DAB2-4C96-AB28-8F7FC176E3DE}" type="presParOf" srcId="{E8FC03BD-07DE-4CE9-AC39-C790A07A1945}" destId="{B9C5CD76-1457-428B-919B-5FDA8E58D70F}" srcOrd="0" destOrd="0" presId="urn:microsoft.com/office/officeart/2005/8/layout/hierarchy1"/>
    <dgm:cxn modelId="{2AF9946C-F783-49B7-A488-59F37272DA23}" type="presParOf" srcId="{E8FC03BD-07DE-4CE9-AC39-C790A07A1945}" destId="{D1E9C354-F22E-4A85-A57A-52106BFF3446}" srcOrd="1" destOrd="0" presId="urn:microsoft.com/office/officeart/2005/8/layout/hierarchy1"/>
    <dgm:cxn modelId="{8BE22405-F6E0-4986-86FD-AAAB7B547DBD}" type="presParOf" srcId="{D1E9C354-F22E-4A85-A57A-52106BFF3446}" destId="{A9D724A1-2744-4A70-9214-24D7363622DE}" srcOrd="0" destOrd="0" presId="urn:microsoft.com/office/officeart/2005/8/layout/hierarchy1"/>
    <dgm:cxn modelId="{CFEA9F49-640D-40EF-AA0F-9CF4705D2E2F}" type="presParOf" srcId="{A9D724A1-2744-4A70-9214-24D7363622DE}" destId="{19A6CC54-9FA4-4F4B-9159-06B83C7739A0}" srcOrd="0" destOrd="0" presId="urn:microsoft.com/office/officeart/2005/8/layout/hierarchy1"/>
    <dgm:cxn modelId="{DC7D6109-595E-4887-8553-255A0A33EE26}" type="presParOf" srcId="{A9D724A1-2744-4A70-9214-24D7363622DE}" destId="{859C660C-590D-4557-B8C8-68BB5B44DEAD}" srcOrd="1" destOrd="0" presId="urn:microsoft.com/office/officeart/2005/8/layout/hierarchy1"/>
    <dgm:cxn modelId="{80C97D52-106F-4749-9E22-C7D14D54881D}" type="presParOf" srcId="{D1E9C354-F22E-4A85-A57A-52106BFF3446}" destId="{57947D02-404D-4BDF-B70D-A59B310E6D8F}" srcOrd="1" destOrd="0" presId="urn:microsoft.com/office/officeart/2005/8/layout/hierarchy1"/>
    <dgm:cxn modelId="{A9384FCD-9C2D-4E40-9FE0-287BA76A817B}" type="presParOf" srcId="{E8FC03BD-07DE-4CE9-AC39-C790A07A1945}" destId="{0260EFE3-9B8A-4D86-B460-92B93908BD60}" srcOrd="2" destOrd="0" presId="urn:microsoft.com/office/officeart/2005/8/layout/hierarchy1"/>
    <dgm:cxn modelId="{489F5F23-5E36-4900-A6F2-8E62111E5A73}" type="presParOf" srcId="{E8FC03BD-07DE-4CE9-AC39-C790A07A1945}" destId="{3C071AA9-95FE-4398-9037-CE11A2688EAF}" srcOrd="3" destOrd="0" presId="urn:microsoft.com/office/officeart/2005/8/layout/hierarchy1"/>
    <dgm:cxn modelId="{D6C53730-4354-401C-B381-8AAF78E2C3A7}" type="presParOf" srcId="{3C071AA9-95FE-4398-9037-CE11A2688EAF}" destId="{1D033002-6891-4686-82FA-D8C87FB50B35}" srcOrd="0" destOrd="0" presId="urn:microsoft.com/office/officeart/2005/8/layout/hierarchy1"/>
    <dgm:cxn modelId="{E621B270-FF15-450B-AF82-0138146FD611}" type="presParOf" srcId="{1D033002-6891-4686-82FA-D8C87FB50B35}" destId="{4DFEE4BF-5BF0-489E-AF73-CB17DD7AACE7}" srcOrd="0" destOrd="0" presId="urn:microsoft.com/office/officeart/2005/8/layout/hierarchy1"/>
    <dgm:cxn modelId="{99173A5A-5837-4A8D-B0AE-CF813C7AF980}" type="presParOf" srcId="{1D033002-6891-4686-82FA-D8C87FB50B35}" destId="{FD3BA0AB-F3B5-45C7-A021-FD0BFCC0A154}" srcOrd="1" destOrd="0" presId="urn:microsoft.com/office/officeart/2005/8/layout/hierarchy1"/>
    <dgm:cxn modelId="{8BB8C7F9-4123-448D-A5EC-3DF9BAE9F102}" type="presParOf" srcId="{3C071AA9-95FE-4398-9037-CE11A2688EAF}" destId="{A6EC4B58-1A4E-4969-AD4C-10F2E4A00773}" srcOrd="1" destOrd="0" presId="urn:microsoft.com/office/officeart/2005/8/layout/hierarchy1"/>
    <dgm:cxn modelId="{DF7A3240-F965-4C68-83CA-48AC8D570FE9}" type="presParOf" srcId="{AC9EEB28-9FCB-4979-BF35-20A05C45AF06}" destId="{DFFA321C-F253-4D75-A72B-30FE240AB6E4}" srcOrd="6" destOrd="0" presId="urn:microsoft.com/office/officeart/2005/8/layout/hierarchy1"/>
    <dgm:cxn modelId="{B9DF7F9B-95C8-4B96-B45D-5121DA60F83F}" type="presParOf" srcId="{AC9EEB28-9FCB-4979-BF35-20A05C45AF06}" destId="{E32272EE-F289-4DCE-BC37-B5835BB32D46}" srcOrd="7" destOrd="0" presId="urn:microsoft.com/office/officeart/2005/8/layout/hierarchy1"/>
    <dgm:cxn modelId="{77A264F0-1872-4A32-92A3-C5B8AACF683D}" type="presParOf" srcId="{E32272EE-F289-4DCE-BC37-B5835BB32D46}" destId="{A5544F29-5909-458A-9F0E-64926B5A73E7}" srcOrd="0" destOrd="0" presId="urn:microsoft.com/office/officeart/2005/8/layout/hierarchy1"/>
    <dgm:cxn modelId="{25EE3D5F-7D8B-49AB-BAD7-5F577D72850F}" type="presParOf" srcId="{A5544F29-5909-458A-9F0E-64926B5A73E7}" destId="{8B11C3FE-01F6-4463-B90C-B27B63581AC4}" srcOrd="0" destOrd="0" presId="urn:microsoft.com/office/officeart/2005/8/layout/hierarchy1"/>
    <dgm:cxn modelId="{B9416310-F8CA-4F7C-9499-18F5840614C8}" type="presParOf" srcId="{A5544F29-5909-458A-9F0E-64926B5A73E7}" destId="{46E61313-B25D-4895-9270-063D8E3E4249}" srcOrd="1" destOrd="0" presId="urn:microsoft.com/office/officeart/2005/8/layout/hierarchy1"/>
    <dgm:cxn modelId="{76556969-443C-4A14-BFD2-7F82BEE535E0}" type="presParOf" srcId="{E32272EE-F289-4DCE-BC37-B5835BB32D46}" destId="{C45FF653-7331-4826-81F9-80D90BFEFF07}" srcOrd="1" destOrd="0" presId="urn:microsoft.com/office/officeart/2005/8/layout/hierarchy1"/>
    <dgm:cxn modelId="{D8BC0D2A-6090-497F-A452-4B615584139C}" type="presParOf" srcId="{C45FF653-7331-4826-81F9-80D90BFEFF07}" destId="{8DD2438E-FF8D-4B01-AD14-459A4F3461BB}" srcOrd="0" destOrd="0" presId="urn:microsoft.com/office/officeart/2005/8/layout/hierarchy1"/>
    <dgm:cxn modelId="{AD5CEFA9-BC55-489A-9FCB-98BED6726FCE}" type="presParOf" srcId="{C45FF653-7331-4826-81F9-80D90BFEFF07}" destId="{017A6C7F-7AA6-489D-8347-9BBFE59451BC}" srcOrd="1" destOrd="0" presId="urn:microsoft.com/office/officeart/2005/8/layout/hierarchy1"/>
    <dgm:cxn modelId="{38B1BF88-185D-4AC0-AEA1-D0CD4497056E}" type="presParOf" srcId="{017A6C7F-7AA6-489D-8347-9BBFE59451BC}" destId="{4CBF1D92-A332-4358-A8E5-8B83AE537207}" srcOrd="0" destOrd="0" presId="urn:microsoft.com/office/officeart/2005/8/layout/hierarchy1"/>
    <dgm:cxn modelId="{1B99282C-0618-440B-B54E-3F95C1D02301}" type="presParOf" srcId="{4CBF1D92-A332-4358-A8E5-8B83AE537207}" destId="{45DA3ED3-A984-4922-BB46-F1FA219779F4}" srcOrd="0" destOrd="0" presId="urn:microsoft.com/office/officeart/2005/8/layout/hierarchy1"/>
    <dgm:cxn modelId="{43E31C8E-5AC6-40E6-8B5D-7AB75F20BE1C}" type="presParOf" srcId="{4CBF1D92-A332-4358-A8E5-8B83AE537207}" destId="{78ADD9EB-93D7-4480-9725-E68ACAA63246}" srcOrd="1" destOrd="0" presId="urn:microsoft.com/office/officeart/2005/8/layout/hierarchy1"/>
    <dgm:cxn modelId="{F964ACF2-7742-4083-8955-F8BB104698AA}" type="presParOf" srcId="{017A6C7F-7AA6-489D-8347-9BBFE59451BC}" destId="{5287C033-E84C-40D3-976D-745ED9169A80}" srcOrd="1" destOrd="0" presId="urn:microsoft.com/office/officeart/2005/8/layout/hierarchy1"/>
    <dgm:cxn modelId="{27EF70C5-6882-4985-B426-81F859B19C86}" type="presParOf" srcId="{C45FF653-7331-4826-81F9-80D90BFEFF07}" destId="{94816D6E-6C4C-42E4-939E-4460EC3E2461}" srcOrd="2" destOrd="0" presId="urn:microsoft.com/office/officeart/2005/8/layout/hierarchy1"/>
    <dgm:cxn modelId="{F2B0F257-29A2-490C-9A9A-BDAB38239DC7}" type="presParOf" srcId="{C45FF653-7331-4826-81F9-80D90BFEFF07}" destId="{38546831-E447-4942-B985-3902F1A58BBF}" srcOrd="3" destOrd="0" presId="urn:microsoft.com/office/officeart/2005/8/layout/hierarchy1"/>
    <dgm:cxn modelId="{8CC1CB92-A9D2-4BDF-9F28-6D3149ECF3C2}" type="presParOf" srcId="{38546831-E447-4942-B985-3902F1A58BBF}" destId="{8E57A8F7-4543-4E04-B894-7E087EFDC87F}" srcOrd="0" destOrd="0" presId="urn:microsoft.com/office/officeart/2005/8/layout/hierarchy1"/>
    <dgm:cxn modelId="{1F54FFED-1DA6-46CF-B005-822D9840B82D}" type="presParOf" srcId="{8E57A8F7-4543-4E04-B894-7E087EFDC87F}" destId="{F1580F62-0779-4130-B256-97184642A252}" srcOrd="0" destOrd="0" presId="urn:microsoft.com/office/officeart/2005/8/layout/hierarchy1"/>
    <dgm:cxn modelId="{C64DC23F-EC3F-4B4E-85DD-EF90301AF1E1}" type="presParOf" srcId="{8E57A8F7-4543-4E04-B894-7E087EFDC87F}" destId="{BD609E84-2CCA-42AD-B526-07825BF5326A}" srcOrd="1" destOrd="0" presId="urn:microsoft.com/office/officeart/2005/8/layout/hierarchy1"/>
    <dgm:cxn modelId="{5DC15572-FE00-475A-ABBD-686AC76A06A6}" type="presParOf" srcId="{38546831-E447-4942-B985-3902F1A58BBF}" destId="{1BF0922B-89A7-4B47-BD0A-F04C38720BEF}" srcOrd="1" destOrd="0" presId="urn:microsoft.com/office/officeart/2005/8/layout/hierarchy1"/>
    <dgm:cxn modelId="{2D9F8EE9-C3F8-4F36-B38E-13B36625CB3D}" type="presParOf" srcId="{AC9EEB28-9FCB-4979-BF35-20A05C45AF06}" destId="{22E2BDAB-4B79-47A2-8E6E-64C1F1D86977}" srcOrd="8" destOrd="0" presId="urn:microsoft.com/office/officeart/2005/8/layout/hierarchy1"/>
    <dgm:cxn modelId="{E66BB5E6-8394-4CC3-9FD0-E35CC30FDE9F}" type="presParOf" srcId="{AC9EEB28-9FCB-4979-BF35-20A05C45AF06}" destId="{BA5EB927-7E41-4AF1-9FDC-9BB9F6BF98C6}" srcOrd="9" destOrd="0" presId="urn:microsoft.com/office/officeart/2005/8/layout/hierarchy1"/>
    <dgm:cxn modelId="{40A7AD11-D495-40AA-91EE-67412E985CEB}" type="presParOf" srcId="{BA5EB927-7E41-4AF1-9FDC-9BB9F6BF98C6}" destId="{8A661BA1-28AC-4126-90CE-4828F0C741CD}" srcOrd="0" destOrd="0" presId="urn:microsoft.com/office/officeart/2005/8/layout/hierarchy1"/>
    <dgm:cxn modelId="{C88E862E-47F6-41AA-A2B1-1C9DEEA59965}" type="presParOf" srcId="{8A661BA1-28AC-4126-90CE-4828F0C741CD}" destId="{3B58DEF4-CA94-4050-8D9B-26FA70BDA796}" srcOrd="0" destOrd="0" presId="urn:microsoft.com/office/officeart/2005/8/layout/hierarchy1"/>
    <dgm:cxn modelId="{5B4D6762-995F-4A17-BBE8-EC874BB5E13E}" type="presParOf" srcId="{8A661BA1-28AC-4126-90CE-4828F0C741CD}" destId="{F99CD7E2-3B90-46C6-9033-4DBE8829315D}" srcOrd="1" destOrd="0" presId="urn:microsoft.com/office/officeart/2005/8/layout/hierarchy1"/>
    <dgm:cxn modelId="{AD2C37CC-C422-4A3D-9E50-5CD67E69E82D}" type="presParOf" srcId="{BA5EB927-7E41-4AF1-9FDC-9BB9F6BF98C6}" destId="{34518868-6F0F-4065-99F1-29197B5B6AAD}" srcOrd="1" destOrd="0" presId="urn:microsoft.com/office/officeart/2005/8/layout/hierarchy1"/>
    <dgm:cxn modelId="{3D90FF8E-4EF1-4F0E-A1D5-8FB5D4EAD993}" type="presParOf" srcId="{34518868-6F0F-4065-99F1-29197B5B6AAD}" destId="{2709DDB1-68B4-4E92-8503-5208237AB05E}" srcOrd="0" destOrd="0" presId="urn:microsoft.com/office/officeart/2005/8/layout/hierarchy1"/>
    <dgm:cxn modelId="{A8650229-9AAE-4DCB-8D10-3B541954ED5F}" type="presParOf" srcId="{34518868-6F0F-4065-99F1-29197B5B6AAD}" destId="{AE7AB4F0-9B29-4F7D-AF09-F1E26402164D}" srcOrd="1" destOrd="0" presId="urn:microsoft.com/office/officeart/2005/8/layout/hierarchy1"/>
    <dgm:cxn modelId="{17909C96-05C3-4543-A7F6-87906906D4A9}" type="presParOf" srcId="{AE7AB4F0-9B29-4F7D-AF09-F1E26402164D}" destId="{F2EDB8C7-065C-4DC9-82FD-5D98FD6FAE97}" srcOrd="0" destOrd="0" presId="urn:microsoft.com/office/officeart/2005/8/layout/hierarchy1"/>
    <dgm:cxn modelId="{B2D06123-535F-4EAE-B386-79BEC6969419}" type="presParOf" srcId="{F2EDB8C7-065C-4DC9-82FD-5D98FD6FAE97}" destId="{A255F271-EBA9-45E0-AA9E-90DDAEE668AE}" srcOrd="0" destOrd="0" presId="urn:microsoft.com/office/officeart/2005/8/layout/hierarchy1"/>
    <dgm:cxn modelId="{C3E51BE6-E0E2-4200-9B00-C68565B1C3E3}" type="presParOf" srcId="{F2EDB8C7-065C-4DC9-82FD-5D98FD6FAE97}" destId="{3BEADF1C-ACCB-4DE4-AA1F-782677DE74CC}" srcOrd="1" destOrd="0" presId="urn:microsoft.com/office/officeart/2005/8/layout/hierarchy1"/>
    <dgm:cxn modelId="{1F62A615-5708-4EA3-A54B-76C7A87AE5A5}" type="presParOf" srcId="{AE7AB4F0-9B29-4F7D-AF09-F1E26402164D}" destId="{E8FFD140-AD5B-4FC0-A321-1908AF152431}" srcOrd="1" destOrd="0" presId="urn:microsoft.com/office/officeart/2005/8/layout/hierarchy1"/>
    <dgm:cxn modelId="{0A2A6FDD-E8AF-498B-A55B-357AC8E6C200}" type="presParOf" srcId="{E8FFD140-AD5B-4FC0-A321-1908AF152431}" destId="{135926E3-9AAA-46BB-A377-CC3B0111615A}" srcOrd="0" destOrd="0" presId="urn:microsoft.com/office/officeart/2005/8/layout/hierarchy1"/>
    <dgm:cxn modelId="{8693DDAA-BA34-460A-9122-58DA46C6387C}" type="presParOf" srcId="{E8FFD140-AD5B-4FC0-A321-1908AF152431}" destId="{9D5467B5-101A-4CE3-9880-D3026A30952A}" srcOrd="1" destOrd="0" presId="urn:microsoft.com/office/officeart/2005/8/layout/hierarchy1"/>
    <dgm:cxn modelId="{F7A161F0-1023-44BC-9D6F-78D5EC077250}" type="presParOf" srcId="{9D5467B5-101A-4CE3-9880-D3026A30952A}" destId="{CFE89DB8-FB2B-4CBC-8FD4-736CE78F5B8F}" srcOrd="0" destOrd="0" presId="urn:microsoft.com/office/officeart/2005/8/layout/hierarchy1"/>
    <dgm:cxn modelId="{18AE5584-B6DC-4D67-B43F-80BF5D4775F8}" type="presParOf" srcId="{CFE89DB8-FB2B-4CBC-8FD4-736CE78F5B8F}" destId="{46A1367A-268F-4A37-A98A-23E186E304CD}" srcOrd="0" destOrd="0" presId="urn:microsoft.com/office/officeart/2005/8/layout/hierarchy1"/>
    <dgm:cxn modelId="{BA8ED16E-5404-45DA-8287-E8E383FD1804}" type="presParOf" srcId="{CFE89DB8-FB2B-4CBC-8FD4-736CE78F5B8F}" destId="{5E8C3513-F95A-42A1-8CD4-0C2BD8EA3236}" srcOrd="1" destOrd="0" presId="urn:microsoft.com/office/officeart/2005/8/layout/hierarchy1"/>
    <dgm:cxn modelId="{8D6D422E-88F4-4032-AB0F-2526B4B01B6A}" type="presParOf" srcId="{9D5467B5-101A-4CE3-9880-D3026A30952A}" destId="{0BB81524-CCCA-49D3-98E5-EDB0D4F4D4D9}" srcOrd="1" destOrd="0" presId="urn:microsoft.com/office/officeart/2005/8/layout/hierarchy1"/>
    <dgm:cxn modelId="{ACCA7165-4AF2-4E0A-A68A-0C00598C1E95}" type="presParOf" srcId="{0BB81524-CCCA-49D3-98E5-EDB0D4F4D4D9}" destId="{A5618EF9-70C9-43BF-B1CD-EE0384B58CF2}" srcOrd="0" destOrd="0" presId="urn:microsoft.com/office/officeart/2005/8/layout/hierarchy1"/>
    <dgm:cxn modelId="{05B27A23-9819-467B-885E-C8BEDD2A1CBA}" type="presParOf" srcId="{0BB81524-CCCA-49D3-98E5-EDB0D4F4D4D9}" destId="{B83DA779-A39C-43FF-A67B-1B44DDC5840F}" srcOrd="1" destOrd="0" presId="urn:microsoft.com/office/officeart/2005/8/layout/hierarchy1"/>
    <dgm:cxn modelId="{E62A443D-7F4E-4183-ACA9-DC2746A4BAA6}" type="presParOf" srcId="{B83DA779-A39C-43FF-A67B-1B44DDC5840F}" destId="{D70E3B83-1DC2-4CC3-8BE6-55D1E714A5FF}" srcOrd="0" destOrd="0" presId="urn:microsoft.com/office/officeart/2005/8/layout/hierarchy1"/>
    <dgm:cxn modelId="{80196A5A-7281-44DB-A73C-379C74C678AA}" type="presParOf" srcId="{D70E3B83-1DC2-4CC3-8BE6-55D1E714A5FF}" destId="{DB0E7896-4F49-4787-922A-ADC543F66554}" srcOrd="0" destOrd="0" presId="urn:microsoft.com/office/officeart/2005/8/layout/hierarchy1"/>
    <dgm:cxn modelId="{743C0EED-28ED-42C4-A25C-F0A4B219623E}" type="presParOf" srcId="{D70E3B83-1DC2-4CC3-8BE6-55D1E714A5FF}" destId="{22D19CD3-8DF9-4894-BEF2-CC4DEC77FC9C}" srcOrd="1" destOrd="0" presId="urn:microsoft.com/office/officeart/2005/8/layout/hierarchy1"/>
    <dgm:cxn modelId="{6411B380-2385-4652-A560-0C7214E42FA8}" type="presParOf" srcId="{B83DA779-A39C-43FF-A67B-1B44DDC5840F}" destId="{9F87F00B-75A9-4749-AC50-86CA442CDBEA}" srcOrd="1" destOrd="0" presId="urn:microsoft.com/office/officeart/2005/8/layout/hierarchy1"/>
    <dgm:cxn modelId="{2B27CDE4-6CB6-4544-BC04-4B4500BF4C39}" type="presParOf" srcId="{9F87F00B-75A9-4749-AC50-86CA442CDBEA}" destId="{3422F43D-BF65-4397-ACE5-236BFBDDC1FE}" srcOrd="0" destOrd="0" presId="urn:microsoft.com/office/officeart/2005/8/layout/hierarchy1"/>
    <dgm:cxn modelId="{B99D8452-C039-4841-8284-AD6F33C3EB5C}" type="presParOf" srcId="{9F87F00B-75A9-4749-AC50-86CA442CDBEA}" destId="{1EAD19F2-E31C-4D36-B972-D4DBAA85AF7C}" srcOrd="1" destOrd="0" presId="urn:microsoft.com/office/officeart/2005/8/layout/hierarchy1"/>
    <dgm:cxn modelId="{9E44DAF6-FB47-4B4B-BCF4-6C6B46921B17}" type="presParOf" srcId="{1EAD19F2-E31C-4D36-B972-D4DBAA85AF7C}" destId="{D43C2B4E-0799-4FEE-81F7-E3B593301C66}" srcOrd="0" destOrd="0" presId="urn:microsoft.com/office/officeart/2005/8/layout/hierarchy1"/>
    <dgm:cxn modelId="{22D3D0CE-2C3A-47F8-A309-8D6A75ACB22E}" type="presParOf" srcId="{D43C2B4E-0799-4FEE-81F7-E3B593301C66}" destId="{4E908FE4-A859-41F5-B3FA-F561A0ADB254}" srcOrd="0" destOrd="0" presId="urn:microsoft.com/office/officeart/2005/8/layout/hierarchy1"/>
    <dgm:cxn modelId="{427A7BCC-3260-49A7-80B5-073EDC6A7D91}" type="presParOf" srcId="{D43C2B4E-0799-4FEE-81F7-E3B593301C66}" destId="{1E8FCBB3-DAA3-4CB1-88C2-02A7764153F3}" srcOrd="1" destOrd="0" presId="urn:microsoft.com/office/officeart/2005/8/layout/hierarchy1"/>
    <dgm:cxn modelId="{06A87FB6-223E-4629-A593-DC43EB6A8094}" type="presParOf" srcId="{1EAD19F2-E31C-4D36-B972-D4DBAA85AF7C}" destId="{0283E42C-1C51-48EB-A62D-027CCC692356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F8C520F-538B-4182-8A03-A51EDF392DFB}" type="doc">
      <dgm:prSet loTypeId="urn:microsoft.com/office/officeart/2005/8/layout/vList5" loCatId="list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D6560ADC-D4C0-483F-8DAF-4BA29DF625D4}">
      <dgm:prSet phldrT="[Texto]"/>
      <dgm:spPr/>
      <dgm:t>
        <a:bodyPr/>
        <a:lstStyle/>
        <a:p>
          <a:r>
            <a:rPr lang="es-ES" dirty="0" smtClean="0"/>
            <a:t>Comité de Dirección</a:t>
          </a:r>
          <a:endParaRPr lang="es-ES" dirty="0"/>
        </a:p>
      </dgm:t>
    </dgm:pt>
    <dgm:pt modelId="{6CE4EF81-6741-4A6E-B94B-37BEEE2C3808}" type="parTrans" cxnId="{9FE0BC7D-BD58-41F7-8EA7-57614DE49F28}">
      <dgm:prSet/>
      <dgm:spPr/>
      <dgm:t>
        <a:bodyPr/>
        <a:lstStyle/>
        <a:p>
          <a:endParaRPr lang="es-ES"/>
        </a:p>
      </dgm:t>
    </dgm:pt>
    <dgm:pt modelId="{7BDC05EA-E3D8-4EC6-B0F6-CAAA2FB1AF45}" type="sibTrans" cxnId="{9FE0BC7D-BD58-41F7-8EA7-57614DE49F28}">
      <dgm:prSet/>
      <dgm:spPr/>
      <dgm:t>
        <a:bodyPr/>
        <a:lstStyle/>
        <a:p>
          <a:endParaRPr lang="es-ES"/>
        </a:p>
      </dgm:t>
    </dgm:pt>
    <dgm:pt modelId="{C9EE1D50-D2E7-4F65-A4B9-C94FF979281D}">
      <dgm:prSet phldrT="[Texto]"/>
      <dgm:spPr/>
      <dgm:t>
        <a:bodyPr/>
        <a:lstStyle/>
        <a:p>
          <a:r>
            <a:rPr lang="es-ES" dirty="0" smtClean="0"/>
            <a:t>52</a:t>
          </a:r>
          <a:endParaRPr lang="es-ES" dirty="0"/>
        </a:p>
      </dgm:t>
    </dgm:pt>
    <dgm:pt modelId="{DF1DCB18-8E7D-4F3F-8A89-950004C455D7}" type="parTrans" cxnId="{8A47527A-8CB2-4AC0-B1F2-0316979206BF}">
      <dgm:prSet/>
      <dgm:spPr/>
      <dgm:t>
        <a:bodyPr/>
        <a:lstStyle/>
        <a:p>
          <a:endParaRPr lang="es-ES"/>
        </a:p>
      </dgm:t>
    </dgm:pt>
    <dgm:pt modelId="{1EFC4ED6-0FFC-47E0-B5D3-27210BA36C99}" type="sibTrans" cxnId="{8A47527A-8CB2-4AC0-B1F2-0316979206BF}">
      <dgm:prSet/>
      <dgm:spPr/>
      <dgm:t>
        <a:bodyPr/>
        <a:lstStyle/>
        <a:p>
          <a:endParaRPr lang="es-ES"/>
        </a:p>
      </dgm:t>
    </dgm:pt>
    <dgm:pt modelId="{31EBD14A-D398-449B-8CF1-C6BA226CC737}">
      <dgm:prSet phldrT="[Texto]"/>
      <dgm:spPr/>
      <dgm:t>
        <a:bodyPr/>
        <a:lstStyle/>
        <a:p>
          <a:r>
            <a:rPr lang="es-ES" dirty="0" smtClean="0"/>
            <a:t>Comité Ejecutivo Provincial</a:t>
          </a:r>
          <a:endParaRPr lang="es-ES" dirty="0"/>
        </a:p>
      </dgm:t>
    </dgm:pt>
    <dgm:pt modelId="{72466ECB-A87D-4120-A890-700201A5AE20}" type="parTrans" cxnId="{98F0D377-E549-4C9A-9022-E30CF6E80AC8}">
      <dgm:prSet/>
      <dgm:spPr/>
      <dgm:t>
        <a:bodyPr/>
        <a:lstStyle/>
        <a:p>
          <a:endParaRPr lang="es-ES"/>
        </a:p>
      </dgm:t>
    </dgm:pt>
    <dgm:pt modelId="{E5A499EF-3A81-47AA-ABE5-909B3765F02A}" type="sibTrans" cxnId="{98F0D377-E549-4C9A-9022-E30CF6E80AC8}">
      <dgm:prSet/>
      <dgm:spPr/>
      <dgm:t>
        <a:bodyPr/>
        <a:lstStyle/>
        <a:p>
          <a:endParaRPr lang="es-ES"/>
        </a:p>
      </dgm:t>
    </dgm:pt>
    <dgm:pt modelId="{AD697E94-ABED-4837-B975-58EBE38E1CF9}">
      <dgm:prSet phldrT="[Texto]"/>
      <dgm:spPr/>
      <dgm:t>
        <a:bodyPr/>
        <a:lstStyle/>
        <a:p>
          <a:r>
            <a:rPr lang="es-ES" dirty="0" smtClean="0"/>
            <a:t>5</a:t>
          </a:r>
          <a:endParaRPr lang="es-ES" dirty="0"/>
        </a:p>
      </dgm:t>
    </dgm:pt>
    <dgm:pt modelId="{2DB9FB5C-6C6A-410C-A92E-20F4C663FB55}" type="parTrans" cxnId="{12486FFF-B882-46D7-88F2-F922E315BBC9}">
      <dgm:prSet/>
      <dgm:spPr/>
      <dgm:t>
        <a:bodyPr/>
        <a:lstStyle/>
        <a:p>
          <a:endParaRPr lang="es-ES"/>
        </a:p>
      </dgm:t>
    </dgm:pt>
    <dgm:pt modelId="{BE3546DF-8321-4B4D-9C13-C8329FAADE06}" type="sibTrans" cxnId="{12486FFF-B882-46D7-88F2-F922E315BBC9}">
      <dgm:prSet/>
      <dgm:spPr/>
      <dgm:t>
        <a:bodyPr/>
        <a:lstStyle/>
        <a:p>
          <a:endParaRPr lang="es-ES"/>
        </a:p>
      </dgm:t>
    </dgm:pt>
    <dgm:pt modelId="{D4E11C6E-8B32-45E4-9F7F-2895310C35F6}">
      <dgm:prSet phldrT="[Texto]"/>
      <dgm:spPr/>
      <dgm:t>
        <a:bodyPr/>
        <a:lstStyle/>
        <a:p>
          <a:r>
            <a:rPr lang="es-ES" dirty="0" smtClean="0"/>
            <a:t>Junta Directiva Provincial</a:t>
          </a:r>
          <a:endParaRPr lang="es-ES" dirty="0"/>
        </a:p>
      </dgm:t>
    </dgm:pt>
    <dgm:pt modelId="{5C11533D-C16D-4CF9-84F9-6092FC1AA0F9}" type="parTrans" cxnId="{48A5187F-49BF-43DB-89E8-5ED933566F40}">
      <dgm:prSet/>
      <dgm:spPr/>
      <dgm:t>
        <a:bodyPr/>
        <a:lstStyle/>
        <a:p>
          <a:endParaRPr lang="es-ES"/>
        </a:p>
      </dgm:t>
    </dgm:pt>
    <dgm:pt modelId="{9215ADF0-3993-4149-91EE-6BDAB2DDDFA3}" type="sibTrans" cxnId="{48A5187F-49BF-43DB-89E8-5ED933566F40}">
      <dgm:prSet/>
      <dgm:spPr/>
      <dgm:t>
        <a:bodyPr/>
        <a:lstStyle/>
        <a:p>
          <a:endParaRPr lang="es-ES"/>
        </a:p>
      </dgm:t>
    </dgm:pt>
    <dgm:pt modelId="{4A31DB0B-B64B-4BC7-9B28-DD377D6A0E40}">
      <dgm:prSet phldrT="[Texto]"/>
      <dgm:spPr/>
      <dgm:t>
        <a:bodyPr/>
        <a:lstStyle/>
        <a:p>
          <a:r>
            <a:rPr lang="es-ES" dirty="0" smtClean="0"/>
            <a:t>Comité de Alcaldes</a:t>
          </a:r>
          <a:endParaRPr lang="es-ES" dirty="0"/>
        </a:p>
      </dgm:t>
    </dgm:pt>
    <dgm:pt modelId="{DDAC8A9D-C3DC-43FF-ACF2-B58B9F826443}" type="sibTrans" cxnId="{6FC2547F-E69F-4E02-8B8F-480F7EF966A0}">
      <dgm:prSet/>
      <dgm:spPr/>
      <dgm:t>
        <a:bodyPr/>
        <a:lstStyle/>
        <a:p>
          <a:endParaRPr lang="es-ES"/>
        </a:p>
      </dgm:t>
    </dgm:pt>
    <dgm:pt modelId="{DEB65B1F-25E8-463E-B143-C285AB61B1DB}" type="parTrans" cxnId="{6FC2547F-E69F-4E02-8B8F-480F7EF966A0}">
      <dgm:prSet/>
      <dgm:spPr/>
      <dgm:t>
        <a:bodyPr/>
        <a:lstStyle/>
        <a:p>
          <a:endParaRPr lang="es-ES"/>
        </a:p>
      </dgm:t>
    </dgm:pt>
    <dgm:pt modelId="{B31568CF-0C38-43EF-82BC-77C1DB1C56EF}">
      <dgm:prSet phldrT="[Texto]"/>
      <dgm:spPr/>
      <dgm:t>
        <a:bodyPr/>
        <a:lstStyle/>
        <a:p>
          <a:r>
            <a:rPr lang="es-ES" dirty="0" smtClean="0"/>
            <a:t>7</a:t>
          </a:r>
          <a:endParaRPr lang="es-ES" dirty="0"/>
        </a:p>
      </dgm:t>
    </dgm:pt>
    <dgm:pt modelId="{5EE91F40-88AB-4848-AEB2-69FBD1CA56D6}" type="sibTrans" cxnId="{102DC146-F2EE-46C2-95E1-D77972F594EF}">
      <dgm:prSet/>
      <dgm:spPr/>
      <dgm:t>
        <a:bodyPr/>
        <a:lstStyle/>
        <a:p>
          <a:endParaRPr lang="es-ES"/>
        </a:p>
      </dgm:t>
    </dgm:pt>
    <dgm:pt modelId="{E8FEF227-D1C1-4539-900A-E898E289D806}" type="parTrans" cxnId="{102DC146-F2EE-46C2-95E1-D77972F594EF}">
      <dgm:prSet/>
      <dgm:spPr/>
      <dgm:t>
        <a:bodyPr/>
        <a:lstStyle/>
        <a:p>
          <a:endParaRPr lang="es-ES"/>
        </a:p>
      </dgm:t>
    </dgm:pt>
    <dgm:pt modelId="{E3628462-2AAC-443D-AF27-00493EF96B3B}">
      <dgm:prSet phldrT="[Texto]"/>
      <dgm:spPr/>
      <dgm:t>
        <a:bodyPr/>
        <a:lstStyle/>
        <a:p>
          <a:r>
            <a:rPr lang="es-ES" dirty="0" smtClean="0"/>
            <a:t>4</a:t>
          </a:r>
          <a:endParaRPr lang="es-ES" dirty="0"/>
        </a:p>
      </dgm:t>
    </dgm:pt>
    <dgm:pt modelId="{EDAF4EF9-B90F-44D9-8F52-9AF25088A7BD}" type="parTrans" cxnId="{4C465546-E85E-4C31-ABF7-7406E27EACB5}">
      <dgm:prSet/>
      <dgm:spPr/>
      <dgm:t>
        <a:bodyPr/>
        <a:lstStyle/>
        <a:p>
          <a:endParaRPr lang="es-ES"/>
        </a:p>
      </dgm:t>
    </dgm:pt>
    <dgm:pt modelId="{DEAB530F-3D95-4C9C-BA6B-53E9C604ED2E}" type="sibTrans" cxnId="{4C465546-E85E-4C31-ABF7-7406E27EACB5}">
      <dgm:prSet/>
      <dgm:spPr/>
      <dgm:t>
        <a:bodyPr/>
        <a:lstStyle/>
        <a:p>
          <a:endParaRPr lang="es-ES"/>
        </a:p>
      </dgm:t>
    </dgm:pt>
    <dgm:pt modelId="{6027EBD3-B2D2-4B68-A2B3-B0B819222530}">
      <dgm:prSet phldrT="[Texto]"/>
      <dgm:spPr/>
      <dgm:t>
        <a:bodyPr/>
        <a:lstStyle/>
        <a:p>
          <a:r>
            <a:rPr lang="es-ES" dirty="0" smtClean="0"/>
            <a:t>Comisiones de Trabajo</a:t>
          </a:r>
          <a:endParaRPr lang="es-ES" dirty="0"/>
        </a:p>
      </dgm:t>
    </dgm:pt>
    <dgm:pt modelId="{67A7FC6C-40FC-4068-A368-34C58B346BF8}" type="parTrans" cxnId="{D7579415-916C-4B47-9A4F-906E2D90A87E}">
      <dgm:prSet/>
      <dgm:spPr/>
      <dgm:t>
        <a:bodyPr/>
        <a:lstStyle/>
        <a:p>
          <a:endParaRPr lang="es-ES"/>
        </a:p>
      </dgm:t>
    </dgm:pt>
    <dgm:pt modelId="{CCEDF7E1-F68D-4610-964C-33F1B42521B0}" type="sibTrans" cxnId="{D7579415-916C-4B47-9A4F-906E2D90A87E}">
      <dgm:prSet/>
      <dgm:spPr/>
      <dgm:t>
        <a:bodyPr/>
        <a:lstStyle/>
        <a:p>
          <a:endParaRPr lang="es-ES"/>
        </a:p>
      </dgm:t>
    </dgm:pt>
    <dgm:pt modelId="{D161EF28-C4C1-4512-890F-1E66EE973266}">
      <dgm:prSet phldrT="[Texto]"/>
      <dgm:spPr/>
      <dgm:t>
        <a:bodyPr/>
        <a:lstStyle/>
        <a:p>
          <a:r>
            <a:rPr lang="es-ES" dirty="0" smtClean="0"/>
            <a:t>190</a:t>
          </a:r>
          <a:endParaRPr lang="es-ES" dirty="0"/>
        </a:p>
      </dgm:t>
    </dgm:pt>
    <dgm:pt modelId="{50FF39D1-AD77-43B1-A82B-7136BF82D3F4}" type="parTrans" cxnId="{838DCA2D-186F-46F8-9071-C0E03CEFCB8A}">
      <dgm:prSet/>
      <dgm:spPr/>
      <dgm:t>
        <a:bodyPr/>
        <a:lstStyle/>
        <a:p>
          <a:endParaRPr lang="es-ES"/>
        </a:p>
      </dgm:t>
    </dgm:pt>
    <dgm:pt modelId="{51DAD3D4-E929-4E50-AF24-E5D977AF4129}" type="sibTrans" cxnId="{838DCA2D-186F-46F8-9071-C0E03CEFCB8A}">
      <dgm:prSet/>
      <dgm:spPr/>
      <dgm:t>
        <a:bodyPr/>
        <a:lstStyle/>
        <a:p>
          <a:endParaRPr lang="es-ES"/>
        </a:p>
      </dgm:t>
    </dgm:pt>
    <dgm:pt modelId="{F8F97918-7A7D-4270-BF7D-D9BD372B68D2}">
      <dgm:prSet phldrT="[Texto]"/>
      <dgm:spPr/>
      <dgm:t>
        <a:bodyPr/>
        <a:lstStyle/>
        <a:p>
          <a:r>
            <a:rPr lang="es-ES" dirty="0" smtClean="0"/>
            <a:t>Comité Asesor</a:t>
          </a:r>
          <a:endParaRPr lang="es-ES" dirty="0"/>
        </a:p>
      </dgm:t>
    </dgm:pt>
    <dgm:pt modelId="{12A51D01-9696-4062-A1A2-54536F3A9601}" type="sibTrans" cxnId="{98CA36FC-4636-4AB4-B508-373B96CF4762}">
      <dgm:prSet/>
      <dgm:spPr/>
      <dgm:t>
        <a:bodyPr/>
        <a:lstStyle/>
        <a:p>
          <a:endParaRPr lang="es-ES"/>
        </a:p>
      </dgm:t>
    </dgm:pt>
    <dgm:pt modelId="{DB51F167-4B98-4785-A216-5DA1F48FCAAC}" type="parTrans" cxnId="{98CA36FC-4636-4AB4-B508-373B96CF4762}">
      <dgm:prSet/>
      <dgm:spPr/>
      <dgm:t>
        <a:bodyPr/>
        <a:lstStyle/>
        <a:p>
          <a:endParaRPr lang="es-ES"/>
        </a:p>
      </dgm:t>
    </dgm:pt>
    <dgm:pt modelId="{D90ECAFB-7948-4057-8AC7-BF2EAC31F6DC}">
      <dgm:prSet phldrT="[Texto]"/>
      <dgm:spPr/>
      <dgm:t>
        <a:bodyPr/>
        <a:lstStyle/>
        <a:p>
          <a:r>
            <a:rPr lang="es-ES" dirty="0" smtClean="0"/>
            <a:t>8</a:t>
          </a:r>
          <a:endParaRPr lang="es-ES" dirty="0"/>
        </a:p>
      </dgm:t>
    </dgm:pt>
    <dgm:pt modelId="{CBF77548-52AC-46A3-AD40-178D96ED801B}" type="parTrans" cxnId="{CAEB677A-6858-44FF-A93B-67D71C07E64E}">
      <dgm:prSet/>
      <dgm:spPr/>
      <dgm:t>
        <a:bodyPr/>
        <a:lstStyle/>
        <a:p>
          <a:endParaRPr lang="es-ES"/>
        </a:p>
      </dgm:t>
    </dgm:pt>
    <dgm:pt modelId="{6FF76895-43BA-4F38-BDCE-A77B0DDBDB69}" type="sibTrans" cxnId="{CAEB677A-6858-44FF-A93B-67D71C07E64E}">
      <dgm:prSet/>
      <dgm:spPr/>
      <dgm:t>
        <a:bodyPr/>
        <a:lstStyle/>
        <a:p>
          <a:endParaRPr lang="es-ES"/>
        </a:p>
      </dgm:t>
    </dgm:pt>
    <dgm:pt modelId="{3FE3B3AC-8C0C-47F5-8E0B-D3F5A8EBDE9A}">
      <dgm:prSet phldrT="[Texto]"/>
      <dgm:spPr/>
      <dgm:t>
        <a:bodyPr/>
        <a:lstStyle/>
        <a:p>
          <a:r>
            <a:rPr lang="es-ES" dirty="0" smtClean="0"/>
            <a:t>Jornadas Sectoriales</a:t>
          </a:r>
          <a:endParaRPr lang="es-ES" dirty="0"/>
        </a:p>
      </dgm:t>
    </dgm:pt>
    <dgm:pt modelId="{14009660-FA9C-4A75-90A7-C520EAC38307}" type="parTrans" cxnId="{87A7EE01-197A-4EA3-943A-16BFE7CE59D5}">
      <dgm:prSet/>
      <dgm:spPr/>
      <dgm:t>
        <a:bodyPr/>
        <a:lstStyle/>
        <a:p>
          <a:endParaRPr lang="es-ES"/>
        </a:p>
      </dgm:t>
    </dgm:pt>
    <dgm:pt modelId="{176DCBF3-E452-4977-9C0F-2CB87AA209F8}" type="sibTrans" cxnId="{87A7EE01-197A-4EA3-943A-16BFE7CE59D5}">
      <dgm:prSet/>
      <dgm:spPr/>
      <dgm:t>
        <a:bodyPr/>
        <a:lstStyle/>
        <a:p>
          <a:endParaRPr lang="es-ES"/>
        </a:p>
      </dgm:t>
    </dgm:pt>
    <dgm:pt modelId="{5A8F1AFE-D6B5-48CC-8502-4E4CBD606442}">
      <dgm:prSet phldrT="[Texto]"/>
      <dgm:spPr/>
      <dgm:t>
        <a:bodyPr/>
        <a:lstStyle/>
        <a:p>
          <a:r>
            <a:rPr lang="es-ES" dirty="0" smtClean="0"/>
            <a:t>3</a:t>
          </a:r>
          <a:endParaRPr lang="es-ES" dirty="0"/>
        </a:p>
      </dgm:t>
    </dgm:pt>
    <dgm:pt modelId="{C45FA9F7-1608-472B-9C52-C28DC77FD0C9}" type="parTrans" cxnId="{D3430674-D84D-4D12-9179-2BB2D9164A29}">
      <dgm:prSet/>
      <dgm:spPr/>
      <dgm:t>
        <a:bodyPr/>
        <a:lstStyle/>
        <a:p>
          <a:endParaRPr lang="es-ES"/>
        </a:p>
      </dgm:t>
    </dgm:pt>
    <dgm:pt modelId="{8EB28047-F018-4D1E-BF8C-DC8759498009}" type="sibTrans" cxnId="{D3430674-D84D-4D12-9179-2BB2D9164A29}">
      <dgm:prSet/>
      <dgm:spPr/>
      <dgm:t>
        <a:bodyPr/>
        <a:lstStyle/>
        <a:p>
          <a:endParaRPr lang="es-ES"/>
        </a:p>
      </dgm:t>
    </dgm:pt>
    <dgm:pt modelId="{00678DD7-E700-4BDF-9ED3-F953E0DC4761}">
      <dgm:prSet phldrT="[Texto]"/>
      <dgm:spPr/>
      <dgm:t>
        <a:bodyPr/>
        <a:lstStyle/>
        <a:p>
          <a:r>
            <a:rPr lang="es-ES" dirty="0" smtClean="0"/>
            <a:t>Reuniones con Asociaciones y Colectivos</a:t>
          </a:r>
          <a:endParaRPr lang="es-ES" dirty="0"/>
        </a:p>
      </dgm:t>
    </dgm:pt>
    <dgm:pt modelId="{29CD4270-EB7E-4538-AB19-9F81B3C8C113}" type="parTrans" cxnId="{6AB78B58-2410-4D71-86DF-AE1FBAE7EDC7}">
      <dgm:prSet/>
      <dgm:spPr/>
      <dgm:t>
        <a:bodyPr/>
        <a:lstStyle/>
        <a:p>
          <a:endParaRPr lang="es-ES"/>
        </a:p>
      </dgm:t>
    </dgm:pt>
    <dgm:pt modelId="{3132AA2A-FB42-4EA9-A877-F60BAFB411B8}" type="sibTrans" cxnId="{6AB78B58-2410-4D71-86DF-AE1FBAE7EDC7}">
      <dgm:prSet/>
      <dgm:spPr/>
      <dgm:t>
        <a:bodyPr/>
        <a:lstStyle/>
        <a:p>
          <a:endParaRPr lang="es-ES"/>
        </a:p>
      </dgm:t>
    </dgm:pt>
    <dgm:pt modelId="{5E928F4B-0FE1-4AB5-94E7-1C2079F3A5CD}">
      <dgm:prSet phldrT="[Texto]"/>
      <dgm:spPr/>
      <dgm:t>
        <a:bodyPr/>
        <a:lstStyle/>
        <a:p>
          <a:r>
            <a:rPr lang="es-ES" dirty="0" smtClean="0"/>
            <a:t>106</a:t>
          </a:r>
          <a:endParaRPr lang="es-ES" dirty="0"/>
        </a:p>
      </dgm:t>
    </dgm:pt>
    <dgm:pt modelId="{7907B1CF-40C9-4F1B-978C-1E5F43A9767E}" type="parTrans" cxnId="{47956951-48F5-4A0D-9589-A022BF3A4069}">
      <dgm:prSet/>
      <dgm:spPr/>
      <dgm:t>
        <a:bodyPr/>
        <a:lstStyle/>
        <a:p>
          <a:endParaRPr lang="es-ES"/>
        </a:p>
      </dgm:t>
    </dgm:pt>
    <dgm:pt modelId="{0E58DAAD-BCD3-4C6F-BE70-04D1402B7692}" type="sibTrans" cxnId="{47956951-48F5-4A0D-9589-A022BF3A4069}">
      <dgm:prSet/>
      <dgm:spPr/>
      <dgm:t>
        <a:bodyPr/>
        <a:lstStyle/>
        <a:p>
          <a:endParaRPr lang="es-ES"/>
        </a:p>
      </dgm:t>
    </dgm:pt>
    <dgm:pt modelId="{C77E0492-C681-4510-996D-75F347FB5284}" type="pres">
      <dgm:prSet presAssocID="{5F8C520F-538B-4182-8A03-A51EDF392DFB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1C24E75B-AF52-4506-A30A-65B3F8D21ACE}" type="pres">
      <dgm:prSet presAssocID="{D6560ADC-D4C0-483F-8DAF-4BA29DF625D4}" presName="linNode" presStyleCnt="0"/>
      <dgm:spPr/>
    </dgm:pt>
    <dgm:pt modelId="{5397B5A2-6F5B-4CC2-BEA9-585DC7DAA2CF}" type="pres">
      <dgm:prSet presAssocID="{D6560ADC-D4C0-483F-8DAF-4BA29DF625D4}" presName="parentText" presStyleLbl="node1" presStyleIdx="0" presStyleCnt="8" custScaleX="99245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EAFE5E95-C38C-4C47-A291-2F29DFF222B1}" type="pres">
      <dgm:prSet presAssocID="{D6560ADC-D4C0-483F-8DAF-4BA29DF625D4}" presName="descendantText" presStyleLbl="alignAccFollowNode1" presStyleIdx="0" presStyleCnt="8" custLinFactY="-28523" custLinFactNeighborX="28161" custLinFactNeighborY="-100000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ED8F7C4D-0D99-472A-B0BA-B134195A392C}" type="pres">
      <dgm:prSet presAssocID="{7BDC05EA-E3D8-4EC6-B0F6-CAAA2FB1AF45}" presName="sp" presStyleCnt="0"/>
      <dgm:spPr/>
    </dgm:pt>
    <dgm:pt modelId="{5F6B917D-39B2-4C10-B319-9272EB037428}" type="pres">
      <dgm:prSet presAssocID="{31EBD14A-D398-449B-8CF1-C6BA226CC737}" presName="linNode" presStyleCnt="0"/>
      <dgm:spPr/>
    </dgm:pt>
    <dgm:pt modelId="{A3B21BF0-04E7-4A51-A1F0-4977B84D37EA}" type="pres">
      <dgm:prSet presAssocID="{31EBD14A-D398-449B-8CF1-C6BA226CC737}" presName="parentText" presStyleLbl="node1" presStyleIdx="1" presStyleCnt="8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02830B3-2576-4561-BC94-42474831679B}" type="pres">
      <dgm:prSet presAssocID="{31EBD14A-D398-449B-8CF1-C6BA226CC737}" presName="descendantText" presStyleLbl="alignAccFollowNode1" presStyleIdx="1" presStyleCnt="8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BCD7B1B4-6AD1-4F28-88E7-66A274419766}" type="pres">
      <dgm:prSet presAssocID="{E5A499EF-3A81-47AA-ABE5-909B3765F02A}" presName="sp" presStyleCnt="0"/>
      <dgm:spPr/>
    </dgm:pt>
    <dgm:pt modelId="{85D8DA11-8A82-4FB2-8BA5-98E7B9DF0971}" type="pres">
      <dgm:prSet presAssocID="{D4E11C6E-8B32-45E4-9F7F-2895310C35F6}" presName="linNode" presStyleCnt="0"/>
      <dgm:spPr/>
    </dgm:pt>
    <dgm:pt modelId="{D9FA6102-9DBF-431E-BB2B-FAF0FCB04884}" type="pres">
      <dgm:prSet presAssocID="{D4E11C6E-8B32-45E4-9F7F-2895310C35F6}" presName="parentText" presStyleLbl="node1" presStyleIdx="2" presStyleCnt="8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DAB7885E-90D2-44A2-A413-E30F883358E0}" type="pres">
      <dgm:prSet presAssocID="{D4E11C6E-8B32-45E4-9F7F-2895310C35F6}" presName="descendantText" presStyleLbl="alignAccFollowNode1" presStyleIdx="2" presStyleCnt="8" custLinFactNeighborX="-2778" custLinFactNeighborY="3320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A9CFC94A-599A-4ECA-8FA5-AC6B33FAA26B}" type="pres">
      <dgm:prSet presAssocID="{9215ADF0-3993-4149-91EE-6BDAB2DDDFA3}" presName="sp" presStyleCnt="0"/>
      <dgm:spPr/>
    </dgm:pt>
    <dgm:pt modelId="{23D1BD30-4904-4456-BA88-693E7B4A9051}" type="pres">
      <dgm:prSet presAssocID="{4A31DB0B-B64B-4BC7-9B28-DD377D6A0E40}" presName="linNode" presStyleCnt="0"/>
      <dgm:spPr/>
    </dgm:pt>
    <dgm:pt modelId="{549C2D98-5200-4032-8F13-08F67980E8A2}" type="pres">
      <dgm:prSet presAssocID="{4A31DB0B-B64B-4BC7-9B28-DD377D6A0E40}" presName="parentText" presStyleLbl="node1" presStyleIdx="3" presStyleCnt="8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8D084D7-D758-4966-8FFC-F375C12BEE49}" type="pres">
      <dgm:prSet presAssocID="{4A31DB0B-B64B-4BC7-9B28-DD377D6A0E40}" presName="descendantText" presStyleLbl="alignAccFollowNode1" presStyleIdx="3" presStyleCnt="8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F0180EFA-183B-47E4-B251-175996242D2F}" type="pres">
      <dgm:prSet presAssocID="{DDAC8A9D-C3DC-43FF-ACF2-B58B9F826443}" presName="sp" presStyleCnt="0"/>
      <dgm:spPr/>
    </dgm:pt>
    <dgm:pt modelId="{A77B7045-1E00-4104-8B6B-11ADF1A8C84D}" type="pres">
      <dgm:prSet presAssocID="{6027EBD3-B2D2-4B68-A2B3-B0B819222530}" presName="linNode" presStyleCnt="0"/>
      <dgm:spPr/>
    </dgm:pt>
    <dgm:pt modelId="{54AED9DC-04DC-463D-93C7-E62AF318B1C7}" type="pres">
      <dgm:prSet presAssocID="{6027EBD3-B2D2-4B68-A2B3-B0B819222530}" presName="parentText" presStyleLbl="node1" presStyleIdx="4" presStyleCnt="8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CE0172EB-5430-472D-96EF-92D251518461}" type="pres">
      <dgm:prSet presAssocID="{6027EBD3-B2D2-4B68-A2B3-B0B819222530}" presName="descendantText" presStyleLbl="alignAccFollowNode1" presStyleIdx="4" presStyleCnt="8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0451394-3E70-4A1E-9ACD-5104A153245A}" type="pres">
      <dgm:prSet presAssocID="{CCEDF7E1-F68D-4610-964C-33F1B42521B0}" presName="sp" presStyleCnt="0"/>
      <dgm:spPr/>
    </dgm:pt>
    <dgm:pt modelId="{4282A866-8D3A-4890-8D45-A0CDD9D16E13}" type="pres">
      <dgm:prSet presAssocID="{F8F97918-7A7D-4270-BF7D-D9BD372B68D2}" presName="linNode" presStyleCnt="0"/>
      <dgm:spPr/>
    </dgm:pt>
    <dgm:pt modelId="{3175F647-F166-456D-AAB0-3F0796221E7A}" type="pres">
      <dgm:prSet presAssocID="{F8F97918-7A7D-4270-BF7D-D9BD372B68D2}" presName="parentText" presStyleLbl="node1" presStyleIdx="5" presStyleCnt="8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D108F8C-F9C0-49F7-8053-C0197AC551DB}" type="pres">
      <dgm:prSet presAssocID="{F8F97918-7A7D-4270-BF7D-D9BD372B68D2}" presName="descendantText" presStyleLbl="alignAccFollowNode1" presStyleIdx="5" presStyleCnt="8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C3E4748B-B966-4D5D-9EF6-5A8D4B53BC1A}" type="pres">
      <dgm:prSet presAssocID="{12A51D01-9696-4062-A1A2-54536F3A9601}" presName="sp" presStyleCnt="0"/>
      <dgm:spPr/>
    </dgm:pt>
    <dgm:pt modelId="{EACDC99D-9562-4F85-9C4B-8246850D7C6F}" type="pres">
      <dgm:prSet presAssocID="{3FE3B3AC-8C0C-47F5-8E0B-D3F5A8EBDE9A}" presName="linNode" presStyleCnt="0"/>
      <dgm:spPr/>
    </dgm:pt>
    <dgm:pt modelId="{113506C9-8A12-4A64-9E16-BB464AD97551}" type="pres">
      <dgm:prSet presAssocID="{3FE3B3AC-8C0C-47F5-8E0B-D3F5A8EBDE9A}" presName="parentText" presStyleLbl="node1" presStyleIdx="6" presStyleCnt="8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39673630-4689-4CC0-A7E9-389EDE37F33B}" type="pres">
      <dgm:prSet presAssocID="{3FE3B3AC-8C0C-47F5-8E0B-D3F5A8EBDE9A}" presName="descendantText" presStyleLbl="alignAccFollowNode1" presStyleIdx="6" presStyleCnt="8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89D12A84-A099-4D2A-A4F0-2FD5FAB3E89F}" type="pres">
      <dgm:prSet presAssocID="{176DCBF3-E452-4977-9C0F-2CB87AA209F8}" presName="sp" presStyleCnt="0"/>
      <dgm:spPr/>
    </dgm:pt>
    <dgm:pt modelId="{C5669BE7-9667-4391-99CD-366A314F4B18}" type="pres">
      <dgm:prSet presAssocID="{00678DD7-E700-4BDF-9ED3-F953E0DC4761}" presName="linNode" presStyleCnt="0"/>
      <dgm:spPr/>
    </dgm:pt>
    <dgm:pt modelId="{1D9170FD-8135-4D22-836A-09A8F2E750B1}" type="pres">
      <dgm:prSet presAssocID="{00678DD7-E700-4BDF-9ED3-F953E0DC4761}" presName="parentText" presStyleLbl="node1" presStyleIdx="7" presStyleCnt="8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0B25B05-4777-4960-9C11-655EDDB274D6}" type="pres">
      <dgm:prSet presAssocID="{00678DD7-E700-4BDF-9ED3-F953E0DC4761}" presName="descendantText" presStyleLbl="alignAccFollowNode1" presStyleIdx="7" presStyleCnt="8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6AB78B58-2410-4D71-86DF-AE1FBAE7EDC7}" srcId="{5F8C520F-538B-4182-8A03-A51EDF392DFB}" destId="{00678DD7-E700-4BDF-9ED3-F953E0DC4761}" srcOrd="7" destOrd="0" parTransId="{29CD4270-EB7E-4538-AB19-9F81B3C8C113}" sibTransId="{3132AA2A-FB42-4EA9-A877-F60BAFB411B8}"/>
    <dgm:cxn modelId="{98F0D377-E549-4C9A-9022-E30CF6E80AC8}" srcId="{5F8C520F-538B-4182-8A03-A51EDF392DFB}" destId="{31EBD14A-D398-449B-8CF1-C6BA226CC737}" srcOrd="1" destOrd="0" parTransId="{72466ECB-A87D-4120-A890-700201A5AE20}" sibTransId="{E5A499EF-3A81-47AA-ABE5-909B3765F02A}"/>
    <dgm:cxn modelId="{F2DED111-4CF8-4EE4-9A95-55968EEC028D}" type="presOf" srcId="{00678DD7-E700-4BDF-9ED3-F953E0DC4761}" destId="{1D9170FD-8135-4D22-836A-09A8F2E750B1}" srcOrd="0" destOrd="0" presId="urn:microsoft.com/office/officeart/2005/8/layout/vList5"/>
    <dgm:cxn modelId="{102DC146-F2EE-46C2-95E1-D77972F594EF}" srcId="{D4E11C6E-8B32-45E4-9F7F-2895310C35F6}" destId="{B31568CF-0C38-43EF-82BC-77C1DB1C56EF}" srcOrd="0" destOrd="0" parTransId="{E8FEF227-D1C1-4539-900A-E898E289D806}" sibTransId="{5EE91F40-88AB-4848-AEB2-69FBD1CA56D6}"/>
    <dgm:cxn modelId="{42340905-9E04-4C9B-AA28-CD4A6B6D35C5}" type="presOf" srcId="{D161EF28-C4C1-4512-890F-1E66EE973266}" destId="{CE0172EB-5430-472D-96EF-92D251518461}" srcOrd="0" destOrd="0" presId="urn:microsoft.com/office/officeart/2005/8/layout/vList5"/>
    <dgm:cxn modelId="{9FE0BC7D-BD58-41F7-8EA7-57614DE49F28}" srcId="{5F8C520F-538B-4182-8A03-A51EDF392DFB}" destId="{D6560ADC-D4C0-483F-8DAF-4BA29DF625D4}" srcOrd="0" destOrd="0" parTransId="{6CE4EF81-6741-4A6E-B94B-37BEEE2C3808}" sibTransId="{7BDC05EA-E3D8-4EC6-B0F6-CAAA2FB1AF45}"/>
    <dgm:cxn modelId="{8A47527A-8CB2-4AC0-B1F2-0316979206BF}" srcId="{D6560ADC-D4C0-483F-8DAF-4BA29DF625D4}" destId="{C9EE1D50-D2E7-4F65-A4B9-C94FF979281D}" srcOrd="0" destOrd="0" parTransId="{DF1DCB18-8E7D-4F3F-8A89-950004C455D7}" sibTransId="{1EFC4ED6-0FFC-47E0-B5D3-27210BA36C99}"/>
    <dgm:cxn modelId="{838DCA2D-186F-46F8-9071-C0E03CEFCB8A}" srcId="{6027EBD3-B2D2-4B68-A2B3-B0B819222530}" destId="{D161EF28-C4C1-4512-890F-1E66EE973266}" srcOrd="0" destOrd="0" parTransId="{50FF39D1-AD77-43B1-A82B-7136BF82D3F4}" sibTransId="{51DAD3D4-E929-4E50-AF24-E5D977AF4129}"/>
    <dgm:cxn modelId="{98CA36FC-4636-4AB4-B508-373B96CF4762}" srcId="{5F8C520F-538B-4182-8A03-A51EDF392DFB}" destId="{F8F97918-7A7D-4270-BF7D-D9BD372B68D2}" srcOrd="5" destOrd="0" parTransId="{DB51F167-4B98-4785-A216-5DA1F48FCAAC}" sibTransId="{12A51D01-9696-4062-A1A2-54536F3A9601}"/>
    <dgm:cxn modelId="{D7579415-916C-4B47-9A4F-906E2D90A87E}" srcId="{5F8C520F-538B-4182-8A03-A51EDF392DFB}" destId="{6027EBD3-B2D2-4B68-A2B3-B0B819222530}" srcOrd="4" destOrd="0" parTransId="{67A7FC6C-40FC-4068-A368-34C58B346BF8}" sibTransId="{CCEDF7E1-F68D-4610-964C-33F1B42521B0}"/>
    <dgm:cxn modelId="{CAEB677A-6858-44FF-A93B-67D71C07E64E}" srcId="{F8F97918-7A7D-4270-BF7D-D9BD372B68D2}" destId="{D90ECAFB-7948-4057-8AC7-BF2EAC31F6DC}" srcOrd="0" destOrd="0" parTransId="{CBF77548-52AC-46A3-AD40-178D96ED801B}" sibTransId="{6FF76895-43BA-4F38-BDCE-A77B0DDBDB69}"/>
    <dgm:cxn modelId="{87A7EE01-197A-4EA3-943A-16BFE7CE59D5}" srcId="{5F8C520F-538B-4182-8A03-A51EDF392DFB}" destId="{3FE3B3AC-8C0C-47F5-8E0B-D3F5A8EBDE9A}" srcOrd="6" destOrd="0" parTransId="{14009660-FA9C-4A75-90A7-C520EAC38307}" sibTransId="{176DCBF3-E452-4977-9C0F-2CB87AA209F8}"/>
    <dgm:cxn modelId="{88710376-EE63-477E-90F0-4A26EDFCEDA3}" type="presOf" srcId="{D4E11C6E-8B32-45E4-9F7F-2895310C35F6}" destId="{D9FA6102-9DBF-431E-BB2B-FAF0FCB04884}" srcOrd="0" destOrd="0" presId="urn:microsoft.com/office/officeart/2005/8/layout/vList5"/>
    <dgm:cxn modelId="{5B5B2DEE-7DFA-4845-9C41-B053CBF940D0}" type="presOf" srcId="{4A31DB0B-B64B-4BC7-9B28-DD377D6A0E40}" destId="{549C2D98-5200-4032-8F13-08F67980E8A2}" srcOrd="0" destOrd="0" presId="urn:microsoft.com/office/officeart/2005/8/layout/vList5"/>
    <dgm:cxn modelId="{60743E7D-D922-4686-BB0E-79B1D4848142}" type="presOf" srcId="{5F8C520F-538B-4182-8A03-A51EDF392DFB}" destId="{C77E0492-C681-4510-996D-75F347FB5284}" srcOrd="0" destOrd="0" presId="urn:microsoft.com/office/officeart/2005/8/layout/vList5"/>
    <dgm:cxn modelId="{47956951-48F5-4A0D-9589-A022BF3A4069}" srcId="{00678DD7-E700-4BDF-9ED3-F953E0DC4761}" destId="{5E928F4B-0FE1-4AB5-94E7-1C2079F3A5CD}" srcOrd="0" destOrd="0" parTransId="{7907B1CF-40C9-4F1B-978C-1E5F43A9767E}" sibTransId="{0E58DAAD-BCD3-4C6F-BE70-04D1402B7692}"/>
    <dgm:cxn modelId="{D621E848-F269-4DBC-BB07-DE311A98C1A2}" type="presOf" srcId="{E3628462-2AAC-443D-AF27-00493EF96B3B}" destId="{28D084D7-D758-4966-8FFC-F375C12BEE49}" srcOrd="0" destOrd="0" presId="urn:microsoft.com/office/officeart/2005/8/layout/vList5"/>
    <dgm:cxn modelId="{10173EBF-2E44-4392-84C3-7E567EE114F2}" type="presOf" srcId="{D90ECAFB-7948-4057-8AC7-BF2EAC31F6DC}" destId="{5D108F8C-F9C0-49F7-8053-C0197AC551DB}" srcOrd="0" destOrd="0" presId="urn:microsoft.com/office/officeart/2005/8/layout/vList5"/>
    <dgm:cxn modelId="{48A5187F-49BF-43DB-89E8-5ED933566F40}" srcId="{5F8C520F-538B-4182-8A03-A51EDF392DFB}" destId="{D4E11C6E-8B32-45E4-9F7F-2895310C35F6}" srcOrd="2" destOrd="0" parTransId="{5C11533D-C16D-4CF9-84F9-6092FC1AA0F9}" sibTransId="{9215ADF0-3993-4149-91EE-6BDAB2DDDFA3}"/>
    <dgm:cxn modelId="{358BDC4A-966A-42AC-9936-723C0277470D}" type="presOf" srcId="{D6560ADC-D4C0-483F-8DAF-4BA29DF625D4}" destId="{5397B5A2-6F5B-4CC2-BEA9-585DC7DAA2CF}" srcOrd="0" destOrd="0" presId="urn:microsoft.com/office/officeart/2005/8/layout/vList5"/>
    <dgm:cxn modelId="{14BFEAF5-42B5-43C4-8E43-F8BE46E1B92D}" type="presOf" srcId="{6027EBD3-B2D2-4B68-A2B3-B0B819222530}" destId="{54AED9DC-04DC-463D-93C7-E62AF318B1C7}" srcOrd="0" destOrd="0" presId="urn:microsoft.com/office/officeart/2005/8/layout/vList5"/>
    <dgm:cxn modelId="{6FC2547F-E69F-4E02-8B8F-480F7EF966A0}" srcId="{5F8C520F-538B-4182-8A03-A51EDF392DFB}" destId="{4A31DB0B-B64B-4BC7-9B28-DD377D6A0E40}" srcOrd="3" destOrd="0" parTransId="{DEB65B1F-25E8-463E-B143-C285AB61B1DB}" sibTransId="{DDAC8A9D-C3DC-43FF-ACF2-B58B9F826443}"/>
    <dgm:cxn modelId="{D3430674-D84D-4D12-9179-2BB2D9164A29}" srcId="{3FE3B3AC-8C0C-47F5-8E0B-D3F5A8EBDE9A}" destId="{5A8F1AFE-D6B5-48CC-8502-4E4CBD606442}" srcOrd="0" destOrd="0" parTransId="{C45FA9F7-1608-472B-9C52-C28DC77FD0C9}" sibTransId="{8EB28047-F018-4D1E-BF8C-DC8759498009}"/>
    <dgm:cxn modelId="{FFABCC22-1AE7-4DF8-BD19-54BEB8A2938C}" type="presOf" srcId="{C9EE1D50-D2E7-4F65-A4B9-C94FF979281D}" destId="{EAFE5E95-C38C-4C47-A291-2F29DFF222B1}" srcOrd="0" destOrd="0" presId="urn:microsoft.com/office/officeart/2005/8/layout/vList5"/>
    <dgm:cxn modelId="{5F3092F4-0000-447D-8531-533433C71442}" type="presOf" srcId="{F8F97918-7A7D-4270-BF7D-D9BD372B68D2}" destId="{3175F647-F166-456D-AAB0-3F0796221E7A}" srcOrd="0" destOrd="0" presId="urn:microsoft.com/office/officeart/2005/8/layout/vList5"/>
    <dgm:cxn modelId="{4C465546-E85E-4C31-ABF7-7406E27EACB5}" srcId="{4A31DB0B-B64B-4BC7-9B28-DD377D6A0E40}" destId="{E3628462-2AAC-443D-AF27-00493EF96B3B}" srcOrd="0" destOrd="0" parTransId="{EDAF4EF9-B90F-44D9-8F52-9AF25088A7BD}" sibTransId="{DEAB530F-3D95-4C9C-BA6B-53E9C604ED2E}"/>
    <dgm:cxn modelId="{BB003DFD-99CD-489D-B3DB-12777866A58C}" type="presOf" srcId="{5E928F4B-0FE1-4AB5-94E7-1C2079F3A5CD}" destId="{20B25B05-4777-4960-9C11-655EDDB274D6}" srcOrd="0" destOrd="0" presId="urn:microsoft.com/office/officeart/2005/8/layout/vList5"/>
    <dgm:cxn modelId="{12486FFF-B882-46D7-88F2-F922E315BBC9}" srcId="{31EBD14A-D398-449B-8CF1-C6BA226CC737}" destId="{AD697E94-ABED-4837-B975-58EBE38E1CF9}" srcOrd="0" destOrd="0" parTransId="{2DB9FB5C-6C6A-410C-A92E-20F4C663FB55}" sibTransId="{BE3546DF-8321-4B4D-9C13-C8329FAADE06}"/>
    <dgm:cxn modelId="{988FF881-E052-4C6B-85A5-13A7BEAFB55F}" type="presOf" srcId="{3FE3B3AC-8C0C-47F5-8E0B-D3F5A8EBDE9A}" destId="{113506C9-8A12-4A64-9E16-BB464AD97551}" srcOrd="0" destOrd="0" presId="urn:microsoft.com/office/officeart/2005/8/layout/vList5"/>
    <dgm:cxn modelId="{D8641C6D-2289-4333-8E99-C350E96CA0F6}" type="presOf" srcId="{B31568CF-0C38-43EF-82BC-77C1DB1C56EF}" destId="{DAB7885E-90D2-44A2-A413-E30F883358E0}" srcOrd="0" destOrd="0" presId="urn:microsoft.com/office/officeart/2005/8/layout/vList5"/>
    <dgm:cxn modelId="{CBCE2B58-F59C-414F-8FEE-3D86DA34D171}" type="presOf" srcId="{31EBD14A-D398-449B-8CF1-C6BA226CC737}" destId="{A3B21BF0-04E7-4A51-A1F0-4977B84D37EA}" srcOrd="0" destOrd="0" presId="urn:microsoft.com/office/officeart/2005/8/layout/vList5"/>
    <dgm:cxn modelId="{AD1CEC92-CE80-4B10-A05B-7B581CC8E21D}" type="presOf" srcId="{5A8F1AFE-D6B5-48CC-8502-4E4CBD606442}" destId="{39673630-4689-4CC0-A7E9-389EDE37F33B}" srcOrd="0" destOrd="0" presId="urn:microsoft.com/office/officeart/2005/8/layout/vList5"/>
    <dgm:cxn modelId="{138CC915-0A96-49AA-8EEA-35BB4F85E67A}" type="presOf" srcId="{AD697E94-ABED-4837-B975-58EBE38E1CF9}" destId="{202830B3-2576-4561-BC94-42474831679B}" srcOrd="0" destOrd="0" presId="urn:microsoft.com/office/officeart/2005/8/layout/vList5"/>
    <dgm:cxn modelId="{600C02C7-18FB-4986-AC8E-8D82119C1AE7}" type="presParOf" srcId="{C77E0492-C681-4510-996D-75F347FB5284}" destId="{1C24E75B-AF52-4506-A30A-65B3F8D21ACE}" srcOrd="0" destOrd="0" presId="urn:microsoft.com/office/officeart/2005/8/layout/vList5"/>
    <dgm:cxn modelId="{6829BDA9-10D9-4169-BF6E-0AB6B2FD1214}" type="presParOf" srcId="{1C24E75B-AF52-4506-A30A-65B3F8D21ACE}" destId="{5397B5A2-6F5B-4CC2-BEA9-585DC7DAA2CF}" srcOrd="0" destOrd="0" presId="urn:microsoft.com/office/officeart/2005/8/layout/vList5"/>
    <dgm:cxn modelId="{ACCE2F25-A228-4FF3-8138-356916FF8233}" type="presParOf" srcId="{1C24E75B-AF52-4506-A30A-65B3F8D21ACE}" destId="{EAFE5E95-C38C-4C47-A291-2F29DFF222B1}" srcOrd="1" destOrd="0" presId="urn:microsoft.com/office/officeart/2005/8/layout/vList5"/>
    <dgm:cxn modelId="{0F5DDDE7-3D0E-42BE-96AA-9878A86F7ED5}" type="presParOf" srcId="{C77E0492-C681-4510-996D-75F347FB5284}" destId="{ED8F7C4D-0D99-472A-B0BA-B134195A392C}" srcOrd="1" destOrd="0" presId="urn:microsoft.com/office/officeart/2005/8/layout/vList5"/>
    <dgm:cxn modelId="{B243B873-DAE7-4AFC-BEE7-EEAD0C08C5A8}" type="presParOf" srcId="{C77E0492-C681-4510-996D-75F347FB5284}" destId="{5F6B917D-39B2-4C10-B319-9272EB037428}" srcOrd="2" destOrd="0" presId="urn:microsoft.com/office/officeart/2005/8/layout/vList5"/>
    <dgm:cxn modelId="{20A21576-68B8-4B69-A2AB-80BF8140B4D3}" type="presParOf" srcId="{5F6B917D-39B2-4C10-B319-9272EB037428}" destId="{A3B21BF0-04E7-4A51-A1F0-4977B84D37EA}" srcOrd="0" destOrd="0" presId="urn:microsoft.com/office/officeart/2005/8/layout/vList5"/>
    <dgm:cxn modelId="{CE5E825B-0124-439C-ACD9-17233EFE6688}" type="presParOf" srcId="{5F6B917D-39B2-4C10-B319-9272EB037428}" destId="{202830B3-2576-4561-BC94-42474831679B}" srcOrd="1" destOrd="0" presId="urn:microsoft.com/office/officeart/2005/8/layout/vList5"/>
    <dgm:cxn modelId="{CD078C91-9DBE-4BED-9D85-2175816EC441}" type="presParOf" srcId="{C77E0492-C681-4510-996D-75F347FB5284}" destId="{BCD7B1B4-6AD1-4F28-88E7-66A274419766}" srcOrd="3" destOrd="0" presId="urn:microsoft.com/office/officeart/2005/8/layout/vList5"/>
    <dgm:cxn modelId="{B63B37FF-2AAE-4657-A4E9-9E266E3A6136}" type="presParOf" srcId="{C77E0492-C681-4510-996D-75F347FB5284}" destId="{85D8DA11-8A82-4FB2-8BA5-98E7B9DF0971}" srcOrd="4" destOrd="0" presId="urn:microsoft.com/office/officeart/2005/8/layout/vList5"/>
    <dgm:cxn modelId="{F56D44DB-E369-4F07-817F-ED294FDFE930}" type="presParOf" srcId="{85D8DA11-8A82-4FB2-8BA5-98E7B9DF0971}" destId="{D9FA6102-9DBF-431E-BB2B-FAF0FCB04884}" srcOrd="0" destOrd="0" presId="urn:microsoft.com/office/officeart/2005/8/layout/vList5"/>
    <dgm:cxn modelId="{243271D3-0125-4DE2-80C9-86815EBF20FB}" type="presParOf" srcId="{85D8DA11-8A82-4FB2-8BA5-98E7B9DF0971}" destId="{DAB7885E-90D2-44A2-A413-E30F883358E0}" srcOrd="1" destOrd="0" presId="urn:microsoft.com/office/officeart/2005/8/layout/vList5"/>
    <dgm:cxn modelId="{E3C89465-4D65-4BA1-9D01-7CAE378ADE55}" type="presParOf" srcId="{C77E0492-C681-4510-996D-75F347FB5284}" destId="{A9CFC94A-599A-4ECA-8FA5-AC6B33FAA26B}" srcOrd="5" destOrd="0" presId="urn:microsoft.com/office/officeart/2005/8/layout/vList5"/>
    <dgm:cxn modelId="{620B0D26-62A5-4436-B437-8BE11AF725AA}" type="presParOf" srcId="{C77E0492-C681-4510-996D-75F347FB5284}" destId="{23D1BD30-4904-4456-BA88-693E7B4A9051}" srcOrd="6" destOrd="0" presId="urn:microsoft.com/office/officeart/2005/8/layout/vList5"/>
    <dgm:cxn modelId="{F3BF393F-99DD-4480-A7B8-90D7765FCBB1}" type="presParOf" srcId="{23D1BD30-4904-4456-BA88-693E7B4A9051}" destId="{549C2D98-5200-4032-8F13-08F67980E8A2}" srcOrd="0" destOrd="0" presId="urn:microsoft.com/office/officeart/2005/8/layout/vList5"/>
    <dgm:cxn modelId="{E72975C3-2784-4C40-9D32-8498A94417FC}" type="presParOf" srcId="{23D1BD30-4904-4456-BA88-693E7B4A9051}" destId="{28D084D7-D758-4966-8FFC-F375C12BEE49}" srcOrd="1" destOrd="0" presId="urn:microsoft.com/office/officeart/2005/8/layout/vList5"/>
    <dgm:cxn modelId="{493D2944-6F51-4F21-9256-610D6B7B9C8F}" type="presParOf" srcId="{C77E0492-C681-4510-996D-75F347FB5284}" destId="{F0180EFA-183B-47E4-B251-175996242D2F}" srcOrd="7" destOrd="0" presId="urn:microsoft.com/office/officeart/2005/8/layout/vList5"/>
    <dgm:cxn modelId="{11352DFD-5D1D-40B2-BAD7-AD4D89B05FFB}" type="presParOf" srcId="{C77E0492-C681-4510-996D-75F347FB5284}" destId="{A77B7045-1E00-4104-8B6B-11ADF1A8C84D}" srcOrd="8" destOrd="0" presId="urn:microsoft.com/office/officeart/2005/8/layout/vList5"/>
    <dgm:cxn modelId="{A7DB8B16-4F2A-4D4D-B19B-7B1AE643CD00}" type="presParOf" srcId="{A77B7045-1E00-4104-8B6B-11ADF1A8C84D}" destId="{54AED9DC-04DC-463D-93C7-E62AF318B1C7}" srcOrd="0" destOrd="0" presId="urn:microsoft.com/office/officeart/2005/8/layout/vList5"/>
    <dgm:cxn modelId="{F6B85377-2854-41C1-A6DA-A5C639260063}" type="presParOf" srcId="{A77B7045-1E00-4104-8B6B-11ADF1A8C84D}" destId="{CE0172EB-5430-472D-96EF-92D251518461}" srcOrd="1" destOrd="0" presId="urn:microsoft.com/office/officeart/2005/8/layout/vList5"/>
    <dgm:cxn modelId="{2A4FE1FB-C5C1-4784-8918-FB6F17921F55}" type="presParOf" srcId="{C77E0492-C681-4510-996D-75F347FB5284}" destId="{20451394-3E70-4A1E-9ACD-5104A153245A}" srcOrd="9" destOrd="0" presId="urn:microsoft.com/office/officeart/2005/8/layout/vList5"/>
    <dgm:cxn modelId="{4392A54D-6DDE-4748-B3D0-7287E1B004DD}" type="presParOf" srcId="{C77E0492-C681-4510-996D-75F347FB5284}" destId="{4282A866-8D3A-4890-8D45-A0CDD9D16E13}" srcOrd="10" destOrd="0" presId="urn:microsoft.com/office/officeart/2005/8/layout/vList5"/>
    <dgm:cxn modelId="{5CEFD57B-558C-4A22-8198-5CE7CF10C622}" type="presParOf" srcId="{4282A866-8D3A-4890-8D45-A0CDD9D16E13}" destId="{3175F647-F166-456D-AAB0-3F0796221E7A}" srcOrd="0" destOrd="0" presId="urn:microsoft.com/office/officeart/2005/8/layout/vList5"/>
    <dgm:cxn modelId="{A33A86B3-5127-4CB0-AB18-5C4FAAB47596}" type="presParOf" srcId="{4282A866-8D3A-4890-8D45-A0CDD9D16E13}" destId="{5D108F8C-F9C0-49F7-8053-C0197AC551DB}" srcOrd="1" destOrd="0" presId="urn:microsoft.com/office/officeart/2005/8/layout/vList5"/>
    <dgm:cxn modelId="{ED3B302F-5A0C-45A7-9B96-7BA9A1CBC2C5}" type="presParOf" srcId="{C77E0492-C681-4510-996D-75F347FB5284}" destId="{C3E4748B-B966-4D5D-9EF6-5A8D4B53BC1A}" srcOrd="11" destOrd="0" presId="urn:microsoft.com/office/officeart/2005/8/layout/vList5"/>
    <dgm:cxn modelId="{526DD3AD-EDC3-4B70-858F-124396243B93}" type="presParOf" srcId="{C77E0492-C681-4510-996D-75F347FB5284}" destId="{EACDC99D-9562-4F85-9C4B-8246850D7C6F}" srcOrd="12" destOrd="0" presId="urn:microsoft.com/office/officeart/2005/8/layout/vList5"/>
    <dgm:cxn modelId="{68FDB35A-2263-49D8-8ACF-AF29296CF4CB}" type="presParOf" srcId="{EACDC99D-9562-4F85-9C4B-8246850D7C6F}" destId="{113506C9-8A12-4A64-9E16-BB464AD97551}" srcOrd="0" destOrd="0" presId="urn:microsoft.com/office/officeart/2005/8/layout/vList5"/>
    <dgm:cxn modelId="{997D3713-3825-4073-9C3F-E6B71AB0251F}" type="presParOf" srcId="{EACDC99D-9562-4F85-9C4B-8246850D7C6F}" destId="{39673630-4689-4CC0-A7E9-389EDE37F33B}" srcOrd="1" destOrd="0" presId="urn:microsoft.com/office/officeart/2005/8/layout/vList5"/>
    <dgm:cxn modelId="{55F697E9-D850-41B4-8100-0034DEA6D1D6}" type="presParOf" srcId="{C77E0492-C681-4510-996D-75F347FB5284}" destId="{89D12A84-A099-4D2A-A4F0-2FD5FAB3E89F}" srcOrd="13" destOrd="0" presId="urn:microsoft.com/office/officeart/2005/8/layout/vList5"/>
    <dgm:cxn modelId="{93E36D02-A8E5-471E-B219-EA505F66AF6C}" type="presParOf" srcId="{C77E0492-C681-4510-996D-75F347FB5284}" destId="{C5669BE7-9667-4391-99CD-366A314F4B18}" srcOrd="14" destOrd="0" presId="urn:microsoft.com/office/officeart/2005/8/layout/vList5"/>
    <dgm:cxn modelId="{12783396-499C-4E67-9A98-F6DF331A5644}" type="presParOf" srcId="{C5669BE7-9667-4391-99CD-366A314F4B18}" destId="{1D9170FD-8135-4D22-836A-09A8F2E750B1}" srcOrd="0" destOrd="0" presId="urn:microsoft.com/office/officeart/2005/8/layout/vList5"/>
    <dgm:cxn modelId="{19F3C89A-BBAF-46EA-B930-817603AA199B}" type="presParOf" srcId="{C5669BE7-9667-4391-99CD-366A314F4B18}" destId="{20B25B05-4777-4960-9C11-655EDDB274D6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3E96C7E-EFB2-4E68-8886-1266CBF90B38}" type="doc">
      <dgm:prSet loTypeId="urn:microsoft.com/office/officeart/2005/8/layout/list1" loCatId="list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7D7DD37E-1F50-48B0-81F1-942126C807ED}">
      <dgm:prSet phldrT="[Texto]"/>
      <dgm:spPr/>
      <dgm:t>
        <a:bodyPr/>
        <a:lstStyle/>
        <a:p>
          <a:r>
            <a:rPr lang="es-ES" b="1" dirty="0" smtClean="0"/>
            <a:t>Edición de Boletines</a:t>
          </a:r>
          <a:endParaRPr lang="es-ES" b="1" dirty="0"/>
        </a:p>
      </dgm:t>
    </dgm:pt>
    <dgm:pt modelId="{A2A1D0E9-EC29-4BF4-9C8A-877AE8D2FFED}" type="parTrans" cxnId="{DF7B43AF-472D-457E-BF51-7B14EFD4651E}">
      <dgm:prSet/>
      <dgm:spPr/>
      <dgm:t>
        <a:bodyPr/>
        <a:lstStyle/>
        <a:p>
          <a:endParaRPr lang="es-ES"/>
        </a:p>
      </dgm:t>
    </dgm:pt>
    <dgm:pt modelId="{DDE1B47E-F7CC-46D9-B5A7-42FAAE8FADDA}" type="sibTrans" cxnId="{DF7B43AF-472D-457E-BF51-7B14EFD4651E}">
      <dgm:prSet/>
      <dgm:spPr/>
      <dgm:t>
        <a:bodyPr/>
        <a:lstStyle/>
        <a:p>
          <a:endParaRPr lang="es-ES"/>
        </a:p>
      </dgm:t>
    </dgm:pt>
    <dgm:pt modelId="{825D2C96-F176-44F9-B32A-494CB7645BF4}">
      <dgm:prSet phldrT="[Texto]"/>
      <dgm:spPr/>
      <dgm:t>
        <a:bodyPr/>
        <a:lstStyle/>
        <a:p>
          <a:r>
            <a:rPr lang="es-ES" dirty="0" smtClean="0"/>
            <a:t>59.080 ejemplares</a:t>
          </a:r>
          <a:endParaRPr lang="es-ES" dirty="0"/>
        </a:p>
      </dgm:t>
    </dgm:pt>
    <dgm:pt modelId="{ACCC09BE-E6F9-4373-B520-027D71BF36D5}" type="parTrans" cxnId="{05E24CEA-EE23-44C6-A9D0-7FD593330EDC}">
      <dgm:prSet/>
      <dgm:spPr/>
      <dgm:t>
        <a:bodyPr/>
        <a:lstStyle/>
        <a:p>
          <a:endParaRPr lang="es-ES"/>
        </a:p>
      </dgm:t>
    </dgm:pt>
    <dgm:pt modelId="{AC374A0A-4F63-44DB-B7E5-C29F4F67E285}" type="sibTrans" cxnId="{05E24CEA-EE23-44C6-A9D0-7FD593330EDC}">
      <dgm:prSet/>
      <dgm:spPr/>
      <dgm:t>
        <a:bodyPr/>
        <a:lstStyle/>
        <a:p>
          <a:endParaRPr lang="es-ES"/>
        </a:p>
      </dgm:t>
    </dgm:pt>
    <dgm:pt modelId="{4EFAEB64-17B0-4D43-ACE6-6F2E2841CD5B}">
      <dgm:prSet phldrT="[Texto]"/>
      <dgm:spPr/>
      <dgm:t>
        <a:bodyPr/>
        <a:lstStyle/>
        <a:p>
          <a:r>
            <a:rPr lang="es-ES" b="1" dirty="0" smtClean="0"/>
            <a:t>Consultas Jurídicas y diversas gestiones</a:t>
          </a:r>
          <a:endParaRPr lang="es-ES" b="1" dirty="0"/>
        </a:p>
      </dgm:t>
    </dgm:pt>
    <dgm:pt modelId="{46B1F5D5-BE58-4BD3-AC46-290B6D90B9DC}" type="parTrans" cxnId="{4499EAF9-5957-4DA9-9FFE-914FDD915B80}">
      <dgm:prSet/>
      <dgm:spPr/>
      <dgm:t>
        <a:bodyPr/>
        <a:lstStyle/>
        <a:p>
          <a:endParaRPr lang="es-ES"/>
        </a:p>
      </dgm:t>
    </dgm:pt>
    <dgm:pt modelId="{FF25BE83-B9EB-4F0A-BC10-B2D52EC71B71}" type="sibTrans" cxnId="{4499EAF9-5957-4DA9-9FFE-914FDD915B80}">
      <dgm:prSet/>
      <dgm:spPr/>
      <dgm:t>
        <a:bodyPr/>
        <a:lstStyle/>
        <a:p>
          <a:endParaRPr lang="es-ES"/>
        </a:p>
      </dgm:t>
    </dgm:pt>
    <dgm:pt modelId="{7CCA2395-A43A-43A5-A09A-1D4410C467B5}">
      <dgm:prSet phldrT="[Texto]"/>
      <dgm:spPr/>
      <dgm:t>
        <a:bodyPr/>
        <a:lstStyle/>
        <a:p>
          <a:r>
            <a:rPr lang="es-ES" dirty="0" smtClean="0"/>
            <a:t>1040 intervenciones</a:t>
          </a:r>
          <a:endParaRPr lang="es-ES" dirty="0"/>
        </a:p>
      </dgm:t>
    </dgm:pt>
    <dgm:pt modelId="{C112EEBD-4F06-4EE9-B31A-EBE3AE9247A5}" type="parTrans" cxnId="{69C7F1B5-DF4D-4AB5-9ADB-6D721FAA95E8}">
      <dgm:prSet/>
      <dgm:spPr/>
      <dgm:t>
        <a:bodyPr/>
        <a:lstStyle/>
        <a:p>
          <a:endParaRPr lang="es-ES"/>
        </a:p>
      </dgm:t>
    </dgm:pt>
    <dgm:pt modelId="{C24BDF92-AFCD-43C9-9360-33A2A33BB6CD}" type="sibTrans" cxnId="{69C7F1B5-DF4D-4AB5-9ADB-6D721FAA95E8}">
      <dgm:prSet/>
      <dgm:spPr/>
      <dgm:t>
        <a:bodyPr/>
        <a:lstStyle/>
        <a:p>
          <a:endParaRPr lang="es-ES"/>
        </a:p>
      </dgm:t>
    </dgm:pt>
    <dgm:pt modelId="{7B6C9CA6-A852-49C7-81E6-48D8539737F4}">
      <dgm:prSet phldrT="[Texto]"/>
      <dgm:spPr/>
      <dgm:t>
        <a:bodyPr/>
        <a:lstStyle/>
        <a:p>
          <a:r>
            <a:rPr lang="es-ES" b="1" dirty="0" smtClean="0"/>
            <a:t>Programa Diputados en la Calle</a:t>
          </a:r>
          <a:endParaRPr lang="es-ES" b="1" dirty="0"/>
        </a:p>
      </dgm:t>
    </dgm:pt>
    <dgm:pt modelId="{39A39422-4B9E-40DC-9FDC-49BA0C7271B9}" type="parTrans" cxnId="{53C65CBF-33B7-416A-AA6B-EC899215FA99}">
      <dgm:prSet/>
      <dgm:spPr/>
      <dgm:t>
        <a:bodyPr/>
        <a:lstStyle/>
        <a:p>
          <a:endParaRPr lang="es-ES"/>
        </a:p>
      </dgm:t>
    </dgm:pt>
    <dgm:pt modelId="{4FDE10F6-DA41-44B5-A12B-FA8F173D0450}" type="sibTrans" cxnId="{53C65CBF-33B7-416A-AA6B-EC899215FA99}">
      <dgm:prSet/>
      <dgm:spPr/>
      <dgm:t>
        <a:bodyPr/>
        <a:lstStyle/>
        <a:p>
          <a:endParaRPr lang="es-ES"/>
        </a:p>
      </dgm:t>
    </dgm:pt>
    <dgm:pt modelId="{96C5CD45-8EF1-469A-AE07-4BEC5845E6C7}">
      <dgm:prSet phldrT="[Texto]"/>
      <dgm:spPr/>
      <dgm:t>
        <a:bodyPr/>
        <a:lstStyle/>
        <a:p>
          <a:r>
            <a:rPr lang="es-ES" dirty="0" smtClean="0"/>
            <a:t>90 visitas</a:t>
          </a:r>
          <a:endParaRPr lang="es-ES" dirty="0"/>
        </a:p>
      </dgm:t>
    </dgm:pt>
    <dgm:pt modelId="{0FD6BADC-A41B-465E-9F71-008A5271EC63}" type="parTrans" cxnId="{923ED424-6106-4A49-B61B-97B9F54D96AF}">
      <dgm:prSet/>
      <dgm:spPr/>
      <dgm:t>
        <a:bodyPr/>
        <a:lstStyle/>
        <a:p>
          <a:endParaRPr lang="es-ES"/>
        </a:p>
      </dgm:t>
    </dgm:pt>
    <dgm:pt modelId="{C1538E69-6A5E-498F-BA52-2295D117520C}" type="sibTrans" cxnId="{923ED424-6106-4A49-B61B-97B9F54D96AF}">
      <dgm:prSet/>
      <dgm:spPr/>
      <dgm:t>
        <a:bodyPr/>
        <a:lstStyle/>
        <a:p>
          <a:endParaRPr lang="es-ES"/>
        </a:p>
      </dgm:t>
    </dgm:pt>
    <dgm:pt modelId="{F61B655E-102E-4480-B2B9-E13C2FC50952}">
      <dgm:prSet phldrT="[Texto]"/>
      <dgm:spPr/>
      <dgm:t>
        <a:bodyPr/>
        <a:lstStyle/>
        <a:p>
          <a:r>
            <a:rPr lang="es-ES" b="1" dirty="0" smtClean="0"/>
            <a:t>Visitas y Reuniones de Trabajo</a:t>
          </a:r>
          <a:endParaRPr lang="es-ES" b="1" dirty="0"/>
        </a:p>
      </dgm:t>
    </dgm:pt>
    <dgm:pt modelId="{819AB5A3-9C72-4E02-BFC1-3A25862A1D3A}" type="parTrans" cxnId="{A596A04A-291A-4705-A276-9D979EFA47EA}">
      <dgm:prSet/>
      <dgm:spPr/>
      <dgm:t>
        <a:bodyPr/>
        <a:lstStyle/>
        <a:p>
          <a:endParaRPr lang="es-ES"/>
        </a:p>
      </dgm:t>
    </dgm:pt>
    <dgm:pt modelId="{FDD09B61-CF8A-42C4-A950-82373DA71557}" type="sibTrans" cxnId="{A596A04A-291A-4705-A276-9D979EFA47EA}">
      <dgm:prSet/>
      <dgm:spPr/>
      <dgm:t>
        <a:bodyPr/>
        <a:lstStyle/>
        <a:p>
          <a:endParaRPr lang="es-ES"/>
        </a:p>
      </dgm:t>
    </dgm:pt>
    <dgm:pt modelId="{6656C46E-1B5A-40D2-904C-DD72F3EFD33D}">
      <dgm:prSet phldrT="[Texto]"/>
      <dgm:spPr/>
      <dgm:t>
        <a:bodyPr/>
        <a:lstStyle/>
        <a:p>
          <a:r>
            <a:rPr lang="es-ES" dirty="0" smtClean="0"/>
            <a:t>336 visitas</a:t>
          </a:r>
          <a:endParaRPr lang="es-ES" dirty="0"/>
        </a:p>
      </dgm:t>
    </dgm:pt>
    <dgm:pt modelId="{CCE1FE1D-4AF4-4278-8A2C-1B86C3626164}" type="parTrans" cxnId="{36760732-668B-46B4-9728-77F0496A396D}">
      <dgm:prSet/>
      <dgm:spPr/>
      <dgm:t>
        <a:bodyPr/>
        <a:lstStyle/>
        <a:p>
          <a:endParaRPr lang="es-ES"/>
        </a:p>
      </dgm:t>
    </dgm:pt>
    <dgm:pt modelId="{E3979E10-C270-459A-AC0A-9AEFFDBF4206}" type="sibTrans" cxnId="{36760732-668B-46B4-9728-77F0496A396D}">
      <dgm:prSet/>
      <dgm:spPr/>
      <dgm:t>
        <a:bodyPr/>
        <a:lstStyle/>
        <a:p>
          <a:endParaRPr lang="es-ES"/>
        </a:p>
      </dgm:t>
    </dgm:pt>
    <dgm:pt modelId="{B330472E-86BC-4BD9-AB2A-187AED0188BC}">
      <dgm:prSet phldrT="[Texto]"/>
      <dgm:spPr/>
      <dgm:t>
        <a:bodyPr/>
        <a:lstStyle/>
        <a:p>
          <a:r>
            <a:rPr lang="es-ES" b="1" dirty="0" smtClean="0"/>
            <a:t>Asistencias Jurídicas en Procesos judiciales</a:t>
          </a:r>
          <a:endParaRPr lang="es-ES" b="1" dirty="0"/>
        </a:p>
      </dgm:t>
    </dgm:pt>
    <dgm:pt modelId="{1C1DF918-7967-44C3-9167-D3DA27988C5A}" type="parTrans" cxnId="{AB09FA8F-AB04-469F-AFC1-D55CA0D27799}">
      <dgm:prSet/>
      <dgm:spPr/>
      <dgm:t>
        <a:bodyPr/>
        <a:lstStyle/>
        <a:p>
          <a:endParaRPr lang="es-ES"/>
        </a:p>
      </dgm:t>
    </dgm:pt>
    <dgm:pt modelId="{EB30B3FF-AD4F-48B9-9C7A-EEA5196612EC}" type="sibTrans" cxnId="{AB09FA8F-AB04-469F-AFC1-D55CA0D27799}">
      <dgm:prSet/>
      <dgm:spPr/>
      <dgm:t>
        <a:bodyPr/>
        <a:lstStyle/>
        <a:p>
          <a:endParaRPr lang="es-ES"/>
        </a:p>
      </dgm:t>
    </dgm:pt>
    <dgm:pt modelId="{ADE4E01D-684C-4D0E-A82F-47B120186A8A}">
      <dgm:prSet phldrT="[Texto]"/>
      <dgm:spPr/>
      <dgm:t>
        <a:bodyPr/>
        <a:lstStyle/>
        <a:p>
          <a:r>
            <a:rPr lang="es-ES" dirty="0" smtClean="0"/>
            <a:t>80 asistencias</a:t>
          </a:r>
          <a:endParaRPr lang="es-ES" dirty="0"/>
        </a:p>
      </dgm:t>
    </dgm:pt>
    <dgm:pt modelId="{C73F63EA-596A-4019-A613-B361CB66C54E}" type="parTrans" cxnId="{56C8FAFC-681B-47F0-839C-366A3BDE4AB7}">
      <dgm:prSet/>
      <dgm:spPr/>
      <dgm:t>
        <a:bodyPr/>
        <a:lstStyle/>
        <a:p>
          <a:endParaRPr lang="es-ES"/>
        </a:p>
      </dgm:t>
    </dgm:pt>
    <dgm:pt modelId="{E9009DBA-AD9A-4EE0-BF39-0B7F808A755A}" type="sibTrans" cxnId="{56C8FAFC-681B-47F0-839C-366A3BDE4AB7}">
      <dgm:prSet/>
      <dgm:spPr/>
      <dgm:t>
        <a:bodyPr/>
        <a:lstStyle/>
        <a:p>
          <a:endParaRPr lang="es-ES"/>
        </a:p>
      </dgm:t>
    </dgm:pt>
    <dgm:pt modelId="{915FB922-43F7-45F7-8AFA-BC5DBA3A49BE}">
      <dgm:prSet phldrT="[Texto]"/>
      <dgm:spPr/>
      <dgm:t>
        <a:bodyPr/>
        <a:lstStyle/>
        <a:p>
          <a:r>
            <a:rPr lang="es-ES" b="1" dirty="0" smtClean="0"/>
            <a:t>Cursos de Formación</a:t>
          </a:r>
          <a:endParaRPr lang="es-ES" b="1" dirty="0"/>
        </a:p>
      </dgm:t>
    </dgm:pt>
    <dgm:pt modelId="{0197A05E-EB43-4219-B173-0D2A32978C0A}" type="parTrans" cxnId="{E4B24AD8-FE49-4F4A-AE2C-049FF4A58782}">
      <dgm:prSet/>
      <dgm:spPr/>
      <dgm:t>
        <a:bodyPr/>
        <a:lstStyle/>
        <a:p>
          <a:endParaRPr lang="es-ES"/>
        </a:p>
      </dgm:t>
    </dgm:pt>
    <dgm:pt modelId="{8C6E08FE-6746-4E1C-8F5A-358700EC73CF}" type="sibTrans" cxnId="{E4B24AD8-FE49-4F4A-AE2C-049FF4A58782}">
      <dgm:prSet/>
      <dgm:spPr/>
      <dgm:t>
        <a:bodyPr/>
        <a:lstStyle/>
        <a:p>
          <a:endParaRPr lang="es-ES"/>
        </a:p>
      </dgm:t>
    </dgm:pt>
    <dgm:pt modelId="{15C4251C-6B63-431E-9617-A16C3E8399A7}">
      <dgm:prSet phldrT="[Texto]"/>
      <dgm:spPr/>
      <dgm:t>
        <a:bodyPr/>
        <a:lstStyle/>
        <a:p>
          <a:r>
            <a:rPr lang="es-ES" dirty="0" smtClean="0"/>
            <a:t>10 cursos</a:t>
          </a:r>
          <a:endParaRPr lang="es-ES" dirty="0"/>
        </a:p>
      </dgm:t>
    </dgm:pt>
    <dgm:pt modelId="{85DCDB57-A00A-4BF9-9170-066F45B47B30}" type="parTrans" cxnId="{C9C8FA20-B324-48FA-9D31-C357C00EDD58}">
      <dgm:prSet/>
      <dgm:spPr/>
      <dgm:t>
        <a:bodyPr/>
        <a:lstStyle/>
        <a:p>
          <a:endParaRPr lang="es-ES"/>
        </a:p>
      </dgm:t>
    </dgm:pt>
    <dgm:pt modelId="{0EF3C96D-32B0-479D-97DA-8BFE2521785F}" type="sibTrans" cxnId="{C9C8FA20-B324-48FA-9D31-C357C00EDD58}">
      <dgm:prSet/>
      <dgm:spPr/>
      <dgm:t>
        <a:bodyPr/>
        <a:lstStyle/>
        <a:p>
          <a:endParaRPr lang="es-ES"/>
        </a:p>
      </dgm:t>
    </dgm:pt>
    <dgm:pt modelId="{1B9370AB-70BC-4122-AF96-D723C9EF7891}">
      <dgm:prSet phldrT="[Texto]"/>
      <dgm:spPr/>
      <dgm:t>
        <a:bodyPr/>
        <a:lstStyle/>
        <a:p>
          <a:r>
            <a:rPr lang="es-ES" b="1" dirty="0" smtClean="0"/>
            <a:t>Remisión de información a Portavoces y Alcaldes</a:t>
          </a:r>
          <a:endParaRPr lang="es-ES" b="1" dirty="0"/>
        </a:p>
      </dgm:t>
    </dgm:pt>
    <dgm:pt modelId="{F60294F5-2AD5-430B-8732-D016E7E90213}" type="parTrans" cxnId="{1ACB2CA3-79F5-4D52-B660-E7D265B43C2C}">
      <dgm:prSet/>
      <dgm:spPr/>
      <dgm:t>
        <a:bodyPr/>
        <a:lstStyle/>
        <a:p>
          <a:endParaRPr lang="es-ES"/>
        </a:p>
      </dgm:t>
    </dgm:pt>
    <dgm:pt modelId="{20E0BDD2-D9C7-4A95-8199-FC32AE5A8BA1}" type="sibTrans" cxnId="{1ACB2CA3-79F5-4D52-B660-E7D265B43C2C}">
      <dgm:prSet/>
      <dgm:spPr/>
      <dgm:t>
        <a:bodyPr/>
        <a:lstStyle/>
        <a:p>
          <a:endParaRPr lang="es-ES"/>
        </a:p>
      </dgm:t>
    </dgm:pt>
    <dgm:pt modelId="{2B573E92-5F3E-45CF-8861-015F3A84C712}">
      <dgm:prSet phldrT="[Texto]"/>
      <dgm:spPr/>
      <dgm:t>
        <a:bodyPr/>
        <a:lstStyle/>
        <a:p>
          <a:r>
            <a:rPr lang="es-ES" dirty="0" smtClean="0"/>
            <a:t>21.000 envíos</a:t>
          </a:r>
          <a:endParaRPr lang="es-ES" dirty="0"/>
        </a:p>
      </dgm:t>
    </dgm:pt>
    <dgm:pt modelId="{2C4476B5-A6A8-40A0-ACEA-7944192993E1}" type="parTrans" cxnId="{6A777146-70CD-414E-98DE-F918C6BF9FA0}">
      <dgm:prSet/>
      <dgm:spPr/>
      <dgm:t>
        <a:bodyPr/>
        <a:lstStyle/>
        <a:p>
          <a:endParaRPr lang="es-ES"/>
        </a:p>
      </dgm:t>
    </dgm:pt>
    <dgm:pt modelId="{1FC38185-8A24-462C-B3D9-2B76B9AF6FE6}" type="sibTrans" cxnId="{6A777146-70CD-414E-98DE-F918C6BF9FA0}">
      <dgm:prSet/>
      <dgm:spPr/>
      <dgm:t>
        <a:bodyPr/>
        <a:lstStyle/>
        <a:p>
          <a:endParaRPr lang="es-ES"/>
        </a:p>
      </dgm:t>
    </dgm:pt>
    <dgm:pt modelId="{68146BF4-B84F-49FA-85E1-96A4DA14EC8A}" type="pres">
      <dgm:prSet presAssocID="{E3E96C7E-EFB2-4E68-8886-1266CBF90B38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07823743-0B9C-48CA-92A5-ABD37C9492F6}" type="pres">
      <dgm:prSet presAssocID="{7D7DD37E-1F50-48B0-81F1-942126C807ED}" presName="parentLin" presStyleCnt="0"/>
      <dgm:spPr/>
    </dgm:pt>
    <dgm:pt modelId="{FE131C0F-D43C-4CB5-BA9C-1BA0C47B539A}" type="pres">
      <dgm:prSet presAssocID="{7D7DD37E-1F50-48B0-81F1-942126C807ED}" presName="parentLeftMargin" presStyleLbl="node1" presStyleIdx="0" presStyleCnt="7"/>
      <dgm:spPr/>
      <dgm:t>
        <a:bodyPr/>
        <a:lstStyle/>
        <a:p>
          <a:endParaRPr lang="es-ES"/>
        </a:p>
      </dgm:t>
    </dgm:pt>
    <dgm:pt modelId="{5591DDC8-EBBA-415B-866C-0D8472BCBCAF}" type="pres">
      <dgm:prSet presAssocID="{7D7DD37E-1F50-48B0-81F1-942126C807ED}" presName="parentText" presStyleLbl="node1" presStyleIdx="0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8A83F380-93C2-4BD2-B69F-C8F27F5D2271}" type="pres">
      <dgm:prSet presAssocID="{7D7DD37E-1F50-48B0-81F1-942126C807ED}" presName="negativeSpace" presStyleCnt="0"/>
      <dgm:spPr/>
    </dgm:pt>
    <dgm:pt modelId="{F36F1DB2-F05D-4475-9C6C-1797D95DBE29}" type="pres">
      <dgm:prSet presAssocID="{7D7DD37E-1F50-48B0-81F1-942126C807ED}" presName="childText" presStyleLbl="conFgAcc1" presStyleIdx="0" presStyleCnt="7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F9E14E0-227F-4209-B21F-F946A5937E8F}" type="pres">
      <dgm:prSet presAssocID="{DDE1B47E-F7CC-46D9-B5A7-42FAAE8FADDA}" presName="spaceBetweenRectangles" presStyleCnt="0"/>
      <dgm:spPr/>
    </dgm:pt>
    <dgm:pt modelId="{7BB578EE-6EC8-466E-BADA-7F95A09132C5}" type="pres">
      <dgm:prSet presAssocID="{F61B655E-102E-4480-B2B9-E13C2FC50952}" presName="parentLin" presStyleCnt="0"/>
      <dgm:spPr/>
    </dgm:pt>
    <dgm:pt modelId="{47B27C7E-4E3D-4B95-8AAA-186F75E065F5}" type="pres">
      <dgm:prSet presAssocID="{F61B655E-102E-4480-B2B9-E13C2FC50952}" presName="parentLeftMargin" presStyleLbl="node1" presStyleIdx="0" presStyleCnt="7"/>
      <dgm:spPr/>
      <dgm:t>
        <a:bodyPr/>
        <a:lstStyle/>
        <a:p>
          <a:endParaRPr lang="es-ES"/>
        </a:p>
      </dgm:t>
    </dgm:pt>
    <dgm:pt modelId="{E57F78F0-55F7-46BB-AA39-B5C14C816E16}" type="pres">
      <dgm:prSet presAssocID="{F61B655E-102E-4480-B2B9-E13C2FC50952}" presName="parentText" presStyleLbl="node1" presStyleIdx="1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C1D7E601-7262-4B46-B4FA-320BDDD51F9B}" type="pres">
      <dgm:prSet presAssocID="{F61B655E-102E-4480-B2B9-E13C2FC50952}" presName="negativeSpace" presStyleCnt="0"/>
      <dgm:spPr/>
    </dgm:pt>
    <dgm:pt modelId="{0E3E72A8-17E2-47DE-AA6D-77B54381A427}" type="pres">
      <dgm:prSet presAssocID="{F61B655E-102E-4480-B2B9-E13C2FC50952}" presName="childText" presStyleLbl="conFgAcc1" presStyleIdx="1" presStyleCnt="7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EFDA9344-AE7C-4ABA-8A91-102532620E2D}" type="pres">
      <dgm:prSet presAssocID="{FDD09B61-CF8A-42C4-A950-82373DA71557}" presName="spaceBetweenRectangles" presStyleCnt="0"/>
      <dgm:spPr/>
    </dgm:pt>
    <dgm:pt modelId="{794A4652-1B4C-4C52-B621-BFBA253C0E6F}" type="pres">
      <dgm:prSet presAssocID="{7B6C9CA6-A852-49C7-81E6-48D8539737F4}" presName="parentLin" presStyleCnt="0"/>
      <dgm:spPr/>
    </dgm:pt>
    <dgm:pt modelId="{462F01B0-59BD-46F6-A7A7-3AC80EAEC62F}" type="pres">
      <dgm:prSet presAssocID="{7B6C9CA6-A852-49C7-81E6-48D8539737F4}" presName="parentLeftMargin" presStyleLbl="node1" presStyleIdx="1" presStyleCnt="7"/>
      <dgm:spPr/>
      <dgm:t>
        <a:bodyPr/>
        <a:lstStyle/>
        <a:p>
          <a:endParaRPr lang="es-ES"/>
        </a:p>
      </dgm:t>
    </dgm:pt>
    <dgm:pt modelId="{84547BA2-5E0C-4D44-8606-9A139ECF06DF}" type="pres">
      <dgm:prSet presAssocID="{7B6C9CA6-A852-49C7-81E6-48D8539737F4}" presName="parentText" presStyleLbl="node1" presStyleIdx="2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D84CFD3B-3955-4A68-B3FB-07F1C7129A0A}" type="pres">
      <dgm:prSet presAssocID="{7B6C9CA6-A852-49C7-81E6-48D8539737F4}" presName="negativeSpace" presStyleCnt="0"/>
      <dgm:spPr/>
    </dgm:pt>
    <dgm:pt modelId="{3DEEB54E-AFFD-4103-96A0-267E66D6DDDB}" type="pres">
      <dgm:prSet presAssocID="{7B6C9CA6-A852-49C7-81E6-48D8539737F4}" presName="childText" presStyleLbl="conFgAcc1" presStyleIdx="2" presStyleCnt="7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CBE71099-98E7-4365-BE5A-B55EC8E65B59}" type="pres">
      <dgm:prSet presAssocID="{4FDE10F6-DA41-44B5-A12B-FA8F173D0450}" presName="spaceBetweenRectangles" presStyleCnt="0"/>
      <dgm:spPr/>
    </dgm:pt>
    <dgm:pt modelId="{577774CD-AF0B-407E-BCB1-32601C59DF67}" type="pres">
      <dgm:prSet presAssocID="{4EFAEB64-17B0-4D43-ACE6-6F2E2841CD5B}" presName="parentLin" presStyleCnt="0"/>
      <dgm:spPr/>
    </dgm:pt>
    <dgm:pt modelId="{9FCF3D43-DA29-4AEF-B330-881F5D8466A0}" type="pres">
      <dgm:prSet presAssocID="{4EFAEB64-17B0-4D43-ACE6-6F2E2841CD5B}" presName="parentLeftMargin" presStyleLbl="node1" presStyleIdx="2" presStyleCnt="7"/>
      <dgm:spPr/>
      <dgm:t>
        <a:bodyPr/>
        <a:lstStyle/>
        <a:p>
          <a:endParaRPr lang="es-ES"/>
        </a:p>
      </dgm:t>
    </dgm:pt>
    <dgm:pt modelId="{88CB0EDF-FBAA-4F76-9A49-3BAE95230B82}" type="pres">
      <dgm:prSet presAssocID="{4EFAEB64-17B0-4D43-ACE6-6F2E2841CD5B}" presName="parentText" presStyleLbl="node1" presStyleIdx="3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13472A78-B403-4E5A-925E-A0935C703C6F}" type="pres">
      <dgm:prSet presAssocID="{4EFAEB64-17B0-4D43-ACE6-6F2E2841CD5B}" presName="negativeSpace" presStyleCnt="0"/>
      <dgm:spPr/>
    </dgm:pt>
    <dgm:pt modelId="{D814A39C-237D-4BE0-9120-548749682E34}" type="pres">
      <dgm:prSet presAssocID="{4EFAEB64-17B0-4D43-ACE6-6F2E2841CD5B}" presName="childText" presStyleLbl="conFgAcc1" presStyleIdx="3" presStyleCnt="7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B23D2FE-6793-463F-9090-B8914E525CE2}" type="pres">
      <dgm:prSet presAssocID="{FF25BE83-B9EB-4F0A-BC10-B2D52EC71B71}" presName="spaceBetweenRectangles" presStyleCnt="0"/>
      <dgm:spPr/>
    </dgm:pt>
    <dgm:pt modelId="{E3CBFD4F-3620-413A-AC2A-EBA5E75B1D2A}" type="pres">
      <dgm:prSet presAssocID="{B330472E-86BC-4BD9-AB2A-187AED0188BC}" presName="parentLin" presStyleCnt="0"/>
      <dgm:spPr/>
    </dgm:pt>
    <dgm:pt modelId="{48F1CA82-D533-4EE4-AB80-D3A6F173C8D4}" type="pres">
      <dgm:prSet presAssocID="{B330472E-86BC-4BD9-AB2A-187AED0188BC}" presName="parentLeftMargin" presStyleLbl="node1" presStyleIdx="3" presStyleCnt="7"/>
      <dgm:spPr/>
      <dgm:t>
        <a:bodyPr/>
        <a:lstStyle/>
        <a:p>
          <a:endParaRPr lang="es-ES"/>
        </a:p>
      </dgm:t>
    </dgm:pt>
    <dgm:pt modelId="{39E25255-C4AD-4C7F-A0AC-A3A594E11A3F}" type="pres">
      <dgm:prSet presAssocID="{B330472E-86BC-4BD9-AB2A-187AED0188BC}" presName="parentText" presStyleLbl="node1" presStyleIdx="4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8C56FFEF-0F53-4763-80B5-4DAB0D775053}" type="pres">
      <dgm:prSet presAssocID="{B330472E-86BC-4BD9-AB2A-187AED0188BC}" presName="negativeSpace" presStyleCnt="0"/>
      <dgm:spPr/>
    </dgm:pt>
    <dgm:pt modelId="{2FC2FAE1-53B2-4F6A-BF84-C338CACA99CF}" type="pres">
      <dgm:prSet presAssocID="{B330472E-86BC-4BD9-AB2A-187AED0188BC}" presName="childText" presStyleLbl="conFgAcc1" presStyleIdx="4" presStyleCnt="7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09447D5-6B7C-4200-9144-A15EF347F964}" type="pres">
      <dgm:prSet presAssocID="{EB30B3FF-AD4F-48B9-9C7A-EEA5196612EC}" presName="spaceBetweenRectangles" presStyleCnt="0"/>
      <dgm:spPr/>
    </dgm:pt>
    <dgm:pt modelId="{2A5227E8-0108-40C1-9A3A-1E522C8FF25C}" type="pres">
      <dgm:prSet presAssocID="{915FB922-43F7-45F7-8AFA-BC5DBA3A49BE}" presName="parentLin" presStyleCnt="0"/>
      <dgm:spPr/>
    </dgm:pt>
    <dgm:pt modelId="{BCDEA5CC-9FB7-4F95-9992-DCE4B95C6471}" type="pres">
      <dgm:prSet presAssocID="{915FB922-43F7-45F7-8AFA-BC5DBA3A49BE}" presName="parentLeftMargin" presStyleLbl="node1" presStyleIdx="4" presStyleCnt="7"/>
      <dgm:spPr/>
      <dgm:t>
        <a:bodyPr/>
        <a:lstStyle/>
        <a:p>
          <a:endParaRPr lang="es-ES"/>
        </a:p>
      </dgm:t>
    </dgm:pt>
    <dgm:pt modelId="{20372F42-48D5-4D67-9A0D-0C830155F39E}" type="pres">
      <dgm:prSet presAssocID="{915FB922-43F7-45F7-8AFA-BC5DBA3A49BE}" presName="parentText" presStyleLbl="node1" presStyleIdx="5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8969EC1-5208-4884-B2B5-1D0E46DFD389}" type="pres">
      <dgm:prSet presAssocID="{915FB922-43F7-45F7-8AFA-BC5DBA3A49BE}" presName="negativeSpace" presStyleCnt="0"/>
      <dgm:spPr/>
    </dgm:pt>
    <dgm:pt modelId="{213E9190-5492-4209-8592-F7507CAB8204}" type="pres">
      <dgm:prSet presAssocID="{915FB922-43F7-45F7-8AFA-BC5DBA3A49BE}" presName="childText" presStyleLbl="conFgAcc1" presStyleIdx="5" presStyleCnt="7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5D4AD0D-760C-46D1-A636-72FC588476FC}" type="pres">
      <dgm:prSet presAssocID="{8C6E08FE-6746-4E1C-8F5A-358700EC73CF}" presName="spaceBetweenRectangles" presStyleCnt="0"/>
      <dgm:spPr/>
    </dgm:pt>
    <dgm:pt modelId="{7ADAE7D1-1C2E-4B32-966D-324B30882C06}" type="pres">
      <dgm:prSet presAssocID="{1B9370AB-70BC-4122-AF96-D723C9EF7891}" presName="parentLin" presStyleCnt="0"/>
      <dgm:spPr/>
    </dgm:pt>
    <dgm:pt modelId="{4776A1FF-AB45-4ADE-A3E4-DFCE1AB2B0C9}" type="pres">
      <dgm:prSet presAssocID="{1B9370AB-70BC-4122-AF96-D723C9EF7891}" presName="parentLeftMargin" presStyleLbl="node1" presStyleIdx="5" presStyleCnt="7"/>
      <dgm:spPr/>
      <dgm:t>
        <a:bodyPr/>
        <a:lstStyle/>
        <a:p>
          <a:endParaRPr lang="es-ES"/>
        </a:p>
      </dgm:t>
    </dgm:pt>
    <dgm:pt modelId="{305D7CC9-3985-4AEA-A69C-6E28095D5C48}" type="pres">
      <dgm:prSet presAssocID="{1B9370AB-70BC-4122-AF96-D723C9EF7891}" presName="parentText" presStyleLbl="node1" presStyleIdx="6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81C88915-1B5E-4A38-82CE-FF2602D70BF3}" type="pres">
      <dgm:prSet presAssocID="{1B9370AB-70BC-4122-AF96-D723C9EF7891}" presName="negativeSpace" presStyleCnt="0"/>
      <dgm:spPr/>
    </dgm:pt>
    <dgm:pt modelId="{A8EFFFBA-57EE-42FD-99DF-50261CD6C8A0}" type="pres">
      <dgm:prSet presAssocID="{1B9370AB-70BC-4122-AF96-D723C9EF7891}" presName="childText" presStyleLbl="conFgAcc1" presStyleIdx="6" presStyleCnt="7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69C7F1B5-DF4D-4AB5-9ADB-6D721FAA95E8}" srcId="{4EFAEB64-17B0-4D43-ACE6-6F2E2841CD5B}" destId="{7CCA2395-A43A-43A5-A09A-1D4410C467B5}" srcOrd="0" destOrd="0" parTransId="{C112EEBD-4F06-4EE9-B31A-EBE3AE9247A5}" sibTransId="{C24BDF92-AFCD-43C9-9360-33A2A33BB6CD}"/>
    <dgm:cxn modelId="{56C8FAFC-681B-47F0-839C-366A3BDE4AB7}" srcId="{B330472E-86BC-4BD9-AB2A-187AED0188BC}" destId="{ADE4E01D-684C-4D0E-A82F-47B120186A8A}" srcOrd="0" destOrd="0" parTransId="{C73F63EA-596A-4019-A613-B361CB66C54E}" sibTransId="{E9009DBA-AD9A-4EE0-BF39-0B7F808A755A}"/>
    <dgm:cxn modelId="{6A777146-70CD-414E-98DE-F918C6BF9FA0}" srcId="{1B9370AB-70BC-4122-AF96-D723C9EF7891}" destId="{2B573E92-5F3E-45CF-8861-015F3A84C712}" srcOrd="0" destOrd="0" parTransId="{2C4476B5-A6A8-40A0-ACEA-7944192993E1}" sibTransId="{1FC38185-8A24-462C-B3D9-2B76B9AF6FE6}"/>
    <dgm:cxn modelId="{05E24CEA-EE23-44C6-A9D0-7FD593330EDC}" srcId="{7D7DD37E-1F50-48B0-81F1-942126C807ED}" destId="{825D2C96-F176-44F9-B32A-494CB7645BF4}" srcOrd="0" destOrd="0" parTransId="{ACCC09BE-E6F9-4373-B520-027D71BF36D5}" sibTransId="{AC374A0A-4F63-44DB-B7E5-C29F4F67E285}"/>
    <dgm:cxn modelId="{B8680FE3-B244-4234-835E-5888288C98A4}" type="presOf" srcId="{915FB922-43F7-45F7-8AFA-BC5DBA3A49BE}" destId="{BCDEA5CC-9FB7-4F95-9992-DCE4B95C6471}" srcOrd="0" destOrd="0" presId="urn:microsoft.com/office/officeart/2005/8/layout/list1"/>
    <dgm:cxn modelId="{94F97C86-C267-4DC8-9109-86095E666E0D}" type="presOf" srcId="{15C4251C-6B63-431E-9617-A16C3E8399A7}" destId="{213E9190-5492-4209-8592-F7507CAB8204}" srcOrd="0" destOrd="0" presId="urn:microsoft.com/office/officeart/2005/8/layout/list1"/>
    <dgm:cxn modelId="{25A90A51-26D1-4333-89B0-CB90D185ACC4}" type="presOf" srcId="{6656C46E-1B5A-40D2-904C-DD72F3EFD33D}" destId="{0E3E72A8-17E2-47DE-AA6D-77B54381A427}" srcOrd="0" destOrd="0" presId="urn:microsoft.com/office/officeart/2005/8/layout/list1"/>
    <dgm:cxn modelId="{1447DB7E-3CFF-4090-9A32-B1929E251BA2}" type="presOf" srcId="{F61B655E-102E-4480-B2B9-E13C2FC50952}" destId="{E57F78F0-55F7-46BB-AA39-B5C14C816E16}" srcOrd="1" destOrd="0" presId="urn:microsoft.com/office/officeart/2005/8/layout/list1"/>
    <dgm:cxn modelId="{7107E1F8-5047-414E-ACA3-D7A5ECC7115B}" type="presOf" srcId="{7B6C9CA6-A852-49C7-81E6-48D8539737F4}" destId="{84547BA2-5E0C-4D44-8606-9A139ECF06DF}" srcOrd="1" destOrd="0" presId="urn:microsoft.com/office/officeart/2005/8/layout/list1"/>
    <dgm:cxn modelId="{468FB1CE-87BB-49DC-8613-5104948FD572}" type="presOf" srcId="{4EFAEB64-17B0-4D43-ACE6-6F2E2841CD5B}" destId="{9FCF3D43-DA29-4AEF-B330-881F5D8466A0}" srcOrd="0" destOrd="0" presId="urn:microsoft.com/office/officeart/2005/8/layout/list1"/>
    <dgm:cxn modelId="{BC69F80A-F93B-45F1-99CB-38F4E3B2882B}" type="presOf" srcId="{F61B655E-102E-4480-B2B9-E13C2FC50952}" destId="{47B27C7E-4E3D-4B95-8AAA-186F75E065F5}" srcOrd="0" destOrd="0" presId="urn:microsoft.com/office/officeart/2005/8/layout/list1"/>
    <dgm:cxn modelId="{21F36F9F-6A6C-4D80-8942-1CE7254A29B0}" type="presOf" srcId="{7B6C9CA6-A852-49C7-81E6-48D8539737F4}" destId="{462F01B0-59BD-46F6-A7A7-3AC80EAEC62F}" srcOrd="0" destOrd="0" presId="urn:microsoft.com/office/officeart/2005/8/layout/list1"/>
    <dgm:cxn modelId="{8DD65C14-4D1F-42D1-96A4-931FC89A2C19}" type="presOf" srcId="{915FB922-43F7-45F7-8AFA-BC5DBA3A49BE}" destId="{20372F42-48D5-4D67-9A0D-0C830155F39E}" srcOrd="1" destOrd="0" presId="urn:microsoft.com/office/officeart/2005/8/layout/list1"/>
    <dgm:cxn modelId="{0662930F-9858-4ABC-8801-935A47673AE2}" type="presOf" srcId="{E3E96C7E-EFB2-4E68-8886-1266CBF90B38}" destId="{68146BF4-B84F-49FA-85E1-96A4DA14EC8A}" srcOrd="0" destOrd="0" presId="urn:microsoft.com/office/officeart/2005/8/layout/list1"/>
    <dgm:cxn modelId="{7633D5EC-B081-4235-A379-A7CC0E9B0444}" type="presOf" srcId="{7D7DD37E-1F50-48B0-81F1-942126C807ED}" destId="{5591DDC8-EBBA-415B-866C-0D8472BCBCAF}" srcOrd="1" destOrd="0" presId="urn:microsoft.com/office/officeart/2005/8/layout/list1"/>
    <dgm:cxn modelId="{9808D706-CB2F-423D-8B05-E497AF565088}" type="presOf" srcId="{ADE4E01D-684C-4D0E-A82F-47B120186A8A}" destId="{2FC2FAE1-53B2-4F6A-BF84-C338CACA99CF}" srcOrd="0" destOrd="0" presId="urn:microsoft.com/office/officeart/2005/8/layout/list1"/>
    <dgm:cxn modelId="{325CF324-A4EE-4CD4-A88C-4C79E166008D}" type="presOf" srcId="{2B573E92-5F3E-45CF-8861-015F3A84C712}" destId="{A8EFFFBA-57EE-42FD-99DF-50261CD6C8A0}" srcOrd="0" destOrd="0" presId="urn:microsoft.com/office/officeart/2005/8/layout/list1"/>
    <dgm:cxn modelId="{0ECEC827-B2A2-4D08-BB0A-A8AF27A7C9EE}" type="presOf" srcId="{4EFAEB64-17B0-4D43-ACE6-6F2E2841CD5B}" destId="{88CB0EDF-FBAA-4F76-9A49-3BAE95230B82}" srcOrd="1" destOrd="0" presId="urn:microsoft.com/office/officeart/2005/8/layout/list1"/>
    <dgm:cxn modelId="{567CA887-550A-407C-A960-E3F9694058FB}" type="presOf" srcId="{1B9370AB-70BC-4122-AF96-D723C9EF7891}" destId="{4776A1FF-AB45-4ADE-A3E4-DFCE1AB2B0C9}" srcOrd="0" destOrd="0" presId="urn:microsoft.com/office/officeart/2005/8/layout/list1"/>
    <dgm:cxn modelId="{E4B24AD8-FE49-4F4A-AE2C-049FF4A58782}" srcId="{E3E96C7E-EFB2-4E68-8886-1266CBF90B38}" destId="{915FB922-43F7-45F7-8AFA-BC5DBA3A49BE}" srcOrd="5" destOrd="0" parTransId="{0197A05E-EB43-4219-B173-0D2A32978C0A}" sibTransId="{8C6E08FE-6746-4E1C-8F5A-358700EC73CF}"/>
    <dgm:cxn modelId="{4499EAF9-5957-4DA9-9FFE-914FDD915B80}" srcId="{E3E96C7E-EFB2-4E68-8886-1266CBF90B38}" destId="{4EFAEB64-17B0-4D43-ACE6-6F2E2841CD5B}" srcOrd="3" destOrd="0" parTransId="{46B1F5D5-BE58-4BD3-AC46-290B6D90B9DC}" sibTransId="{FF25BE83-B9EB-4F0A-BC10-B2D52EC71B71}"/>
    <dgm:cxn modelId="{163CE5B1-E817-4EA6-887A-55CD29315130}" type="presOf" srcId="{B330472E-86BC-4BD9-AB2A-187AED0188BC}" destId="{48F1CA82-D533-4EE4-AB80-D3A6F173C8D4}" srcOrd="0" destOrd="0" presId="urn:microsoft.com/office/officeart/2005/8/layout/list1"/>
    <dgm:cxn modelId="{71D7BFFE-EED0-4618-8F34-068C0C5D8638}" type="presOf" srcId="{7D7DD37E-1F50-48B0-81F1-942126C807ED}" destId="{FE131C0F-D43C-4CB5-BA9C-1BA0C47B539A}" srcOrd="0" destOrd="0" presId="urn:microsoft.com/office/officeart/2005/8/layout/list1"/>
    <dgm:cxn modelId="{53C65CBF-33B7-416A-AA6B-EC899215FA99}" srcId="{E3E96C7E-EFB2-4E68-8886-1266CBF90B38}" destId="{7B6C9CA6-A852-49C7-81E6-48D8539737F4}" srcOrd="2" destOrd="0" parTransId="{39A39422-4B9E-40DC-9FDC-49BA0C7271B9}" sibTransId="{4FDE10F6-DA41-44B5-A12B-FA8F173D0450}"/>
    <dgm:cxn modelId="{A596A04A-291A-4705-A276-9D979EFA47EA}" srcId="{E3E96C7E-EFB2-4E68-8886-1266CBF90B38}" destId="{F61B655E-102E-4480-B2B9-E13C2FC50952}" srcOrd="1" destOrd="0" parTransId="{819AB5A3-9C72-4E02-BFC1-3A25862A1D3A}" sibTransId="{FDD09B61-CF8A-42C4-A950-82373DA71557}"/>
    <dgm:cxn modelId="{1ACB2CA3-79F5-4D52-B660-E7D265B43C2C}" srcId="{E3E96C7E-EFB2-4E68-8886-1266CBF90B38}" destId="{1B9370AB-70BC-4122-AF96-D723C9EF7891}" srcOrd="6" destOrd="0" parTransId="{F60294F5-2AD5-430B-8732-D016E7E90213}" sibTransId="{20E0BDD2-D9C7-4A95-8199-FC32AE5A8BA1}"/>
    <dgm:cxn modelId="{86CA0DB3-D30A-4CDB-A188-95FC14F38AA5}" type="presOf" srcId="{825D2C96-F176-44F9-B32A-494CB7645BF4}" destId="{F36F1DB2-F05D-4475-9C6C-1797D95DBE29}" srcOrd="0" destOrd="0" presId="urn:microsoft.com/office/officeart/2005/8/layout/list1"/>
    <dgm:cxn modelId="{AB09FA8F-AB04-469F-AFC1-D55CA0D27799}" srcId="{E3E96C7E-EFB2-4E68-8886-1266CBF90B38}" destId="{B330472E-86BC-4BD9-AB2A-187AED0188BC}" srcOrd="4" destOrd="0" parTransId="{1C1DF918-7967-44C3-9167-D3DA27988C5A}" sibTransId="{EB30B3FF-AD4F-48B9-9C7A-EEA5196612EC}"/>
    <dgm:cxn modelId="{C9C8FA20-B324-48FA-9D31-C357C00EDD58}" srcId="{915FB922-43F7-45F7-8AFA-BC5DBA3A49BE}" destId="{15C4251C-6B63-431E-9617-A16C3E8399A7}" srcOrd="0" destOrd="0" parTransId="{85DCDB57-A00A-4BF9-9170-066F45B47B30}" sibTransId="{0EF3C96D-32B0-479D-97DA-8BFE2521785F}"/>
    <dgm:cxn modelId="{776BA87D-60C5-4E11-87B4-1A52EDA285C2}" type="presOf" srcId="{1B9370AB-70BC-4122-AF96-D723C9EF7891}" destId="{305D7CC9-3985-4AEA-A69C-6E28095D5C48}" srcOrd="1" destOrd="0" presId="urn:microsoft.com/office/officeart/2005/8/layout/list1"/>
    <dgm:cxn modelId="{DF7B43AF-472D-457E-BF51-7B14EFD4651E}" srcId="{E3E96C7E-EFB2-4E68-8886-1266CBF90B38}" destId="{7D7DD37E-1F50-48B0-81F1-942126C807ED}" srcOrd="0" destOrd="0" parTransId="{A2A1D0E9-EC29-4BF4-9C8A-877AE8D2FFED}" sibTransId="{DDE1B47E-F7CC-46D9-B5A7-42FAAE8FADDA}"/>
    <dgm:cxn modelId="{923ED424-6106-4A49-B61B-97B9F54D96AF}" srcId="{7B6C9CA6-A852-49C7-81E6-48D8539737F4}" destId="{96C5CD45-8EF1-469A-AE07-4BEC5845E6C7}" srcOrd="0" destOrd="0" parTransId="{0FD6BADC-A41B-465E-9F71-008A5271EC63}" sibTransId="{C1538E69-6A5E-498F-BA52-2295D117520C}"/>
    <dgm:cxn modelId="{9B389E27-0A96-4A3D-A52F-CF24206D0D80}" type="presOf" srcId="{7CCA2395-A43A-43A5-A09A-1D4410C467B5}" destId="{D814A39C-237D-4BE0-9120-548749682E34}" srcOrd="0" destOrd="0" presId="urn:microsoft.com/office/officeart/2005/8/layout/list1"/>
    <dgm:cxn modelId="{36760732-668B-46B4-9728-77F0496A396D}" srcId="{F61B655E-102E-4480-B2B9-E13C2FC50952}" destId="{6656C46E-1B5A-40D2-904C-DD72F3EFD33D}" srcOrd="0" destOrd="0" parTransId="{CCE1FE1D-4AF4-4278-8A2C-1B86C3626164}" sibTransId="{E3979E10-C270-459A-AC0A-9AEFFDBF4206}"/>
    <dgm:cxn modelId="{5008B907-DDAA-41EF-AC94-C6A573DE3EBD}" type="presOf" srcId="{B330472E-86BC-4BD9-AB2A-187AED0188BC}" destId="{39E25255-C4AD-4C7F-A0AC-A3A594E11A3F}" srcOrd="1" destOrd="0" presId="urn:microsoft.com/office/officeart/2005/8/layout/list1"/>
    <dgm:cxn modelId="{0DF6714E-6261-49FA-8BFA-9115DE0BED84}" type="presOf" srcId="{96C5CD45-8EF1-469A-AE07-4BEC5845E6C7}" destId="{3DEEB54E-AFFD-4103-96A0-267E66D6DDDB}" srcOrd="0" destOrd="0" presId="urn:microsoft.com/office/officeart/2005/8/layout/list1"/>
    <dgm:cxn modelId="{53A4C8A7-CFA4-4BC6-AD95-1A0037CBB564}" type="presParOf" srcId="{68146BF4-B84F-49FA-85E1-96A4DA14EC8A}" destId="{07823743-0B9C-48CA-92A5-ABD37C9492F6}" srcOrd="0" destOrd="0" presId="urn:microsoft.com/office/officeart/2005/8/layout/list1"/>
    <dgm:cxn modelId="{C1D226AC-092B-41B6-B2DB-CB872819DDF3}" type="presParOf" srcId="{07823743-0B9C-48CA-92A5-ABD37C9492F6}" destId="{FE131C0F-D43C-4CB5-BA9C-1BA0C47B539A}" srcOrd="0" destOrd="0" presId="urn:microsoft.com/office/officeart/2005/8/layout/list1"/>
    <dgm:cxn modelId="{D80C9C68-E339-4320-AB57-D80C94E53210}" type="presParOf" srcId="{07823743-0B9C-48CA-92A5-ABD37C9492F6}" destId="{5591DDC8-EBBA-415B-866C-0D8472BCBCAF}" srcOrd="1" destOrd="0" presId="urn:microsoft.com/office/officeart/2005/8/layout/list1"/>
    <dgm:cxn modelId="{8F6787E0-1913-4272-8CA9-684CDA2BCB41}" type="presParOf" srcId="{68146BF4-B84F-49FA-85E1-96A4DA14EC8A}" destId="{8A83F380-93C2-4BD2-B69F-C8F27F5D2271}" srcOrd="1" destOrd="0" presId="urn:microsoft.com/office/officeart/2005/8/layout/list1"/>
    <dgm:cxn modelId="{021486AB-B0F0-4319-98AA-CDCCB012675D}" type="presParOf" srcId="{68146BF4-B84F-49FA-85E1-96A4DA14EC8A}" destId="{F36F1DB2-F05D-4475-9C6C-1797D95DBE29}" srcOrd="2" destOrd="0" presId="urn:microsoft.com/office/officeart/2005/8/layout/list1"/>
    <dgm:cxn modelId="{6032CA03-1B2B-4308-B4B4-79204DDFCE62}" type="presParOf" srcId="{68146BF4-B84F-49FA-85E1-96A4DA14EC8A}" destId="{0F9E14E0-227F-4209-B21F-F946A5937E8F}" srcOrd="3" destOrd="0" presId="urn:microsoft.com/office/officeart/2005/8/layout/list1"/>
    <dgm:cxn modelId="{DB1E53D5-B01D-480A-A7E9-030E11EA67F0}" type="presParOf" srcId="{68146BF4-B84F-49FA-85E1-96A4DA14EC8A}" destId="{7BB578EE-6EC8-466E-BADA-7F95A09132C5}" srcOrd="4" destOrd="0" presId="urn:microsoft.com/office/officeart/2005/8/layout/list1"/>
    <dgm:cxn modelId="{24B2421C-8C8C-4AB9-B896-B3253CDC6688}" type="presParOf" srcId="{7BB578EE-6EC8-466E-BADA-7F95A09132C5}" destId="{47B27C7E-4E3D-4B95-8AAA-186F75E065F5}" srcOrd="0" destOrd="0" presId="urn:microsoft.com/office/officeart/2005/8/layout/list1"/>
    <dgm:cxn modelId="{D3AF6FB2-A7CA-44FC-A975-C43377DB79E0}" type="presParOf" srcId="{7BB578EE-6EC8-466E-BADA-7F95A09132C5}" destId="{E57F78F0-55F7-46BB-AA39-B5C14C816E16}" srcOrd="1" destOrd="0" presId="urn:microsoft.com/office/officeart/2005/8/layout/list1"/>
    <dgm:cxn modelId="{2106A671-8C6B-4B18-B4E1-6F4224A07475}" type="presParOf" srcId="{68146BF4-B84F-49FA-85E1-96A4DA14EC8A}" destId="{C1D7E601-7262-4B46-B4FA-320BDDD51F9B}" srcOrd="5" destOrd="0" presId="urn:microsoft.com/office/officeart/2005/8/layout/list1"/>
    <dgm:cxn modelId="{EBBA117D-A51D-4EED-9A00-3FACC6757939}" type="presParOf" srcId="{68146BF4-B84F-49FA-85E1-96A4DA14EC8A}" destId="{0E3E72A8-17E2-47DE-AA6D-77B54381A427}" srcOrd="6" destOrd="0" presId="urn:microsoft.com/office/officeart/2005/8/layout/list1"/>
    <dgm:cxn modelId="{5F880A63-3F2E-4247-82D7-DD6BA4A4B29D}" type="presParOf" srcId="{68146BF4-B84F-49FA-85E1-96A4DA14EC8A}" destId="{EFDA9344-AE7C-4ABA-8A91-102532620E2D}" srcOrd="7" destOrd="0" presId="urn:microsoft.com/office/officeart/2005/8/layout/list1"/>
    <dgm:cxn modelId="{C6CB2B42-B289-41DD-A734-22FD7D19DA20}" type="presParOf" srcId="{68146BF4-B84F-49FA-85E1-96A4DA14EC8A}" destId="{794A4652-1B4C-4C52-B621-BFBA253C0E6F}" srcOrd="8" destOrd="0" presId="urn:microsoft.com/office/officeart/2005/8/layout/list1"/>
    <dgm:cxn modelId="{9FCD06BB-DE95-4D22-94C5-B5D6D42914F7}" type="presParOf" srcId="{794A4652-1B4C-4C52-B621-BFBA253C0E6F}" destId="{462F01B0-59BD-46F6-A7A7-3AC80EAEC62F}" srcOrd="0" destOrd="0" presId="urn:microsoft.com/office/officeart/2005/8/layout/list1"/>
    <dgm:cxn modelId="{6FD6FE1B-310A-45F3-9F3D-68E8B19FBAE1}" type="presParOf" srcId="{794A4652-1B4C-4C52-B621-BFBA253C0E6F}" destId="{84547BA2-5E0C-4D44-8606-9A139ECF06DF}" srcOrd="1" destOrd="0" presId="urn:microsoft.com/office/officeart/2005/8/layout/list1"/>
    <dgm:cxn modelId="{A03DD505-7BA6-4D59-872B-A3EA3D9453C7}" type="presParOf" srcId="{68146BF4-B84F-49FA-85E1-96A4DA14EC8A}" destId="{D84CFD3B-3955-4A68-B3FB-07F1C7129A0A}" srcOrd="9" destOrd="0" presId="urn:microsoft.com/office/officeart/2005/8/layout/list1"/>
    <dgm:cxn modelId="{C203686F-B004-4C71-9B07-F274F2A7829E}" type="presParOf" srcId="{68146BF4-B84F-49FA-85E1-96A4DA14EC8A}" destId="{3DEEB54E-AFFD-4103-96A0-267E66D6DDDB}" srcOrd="10" destOrd="0" presId="urn:microsoft.com/office/officeart/2005/8/layout/list1"/>
    <dgm:cxn modelId="{D1E1E2FD-ED00-4089-BAD9-47658BD39761}" type="presParOf" srcId="{68146BF4-B84F-49FA-85E1-96A4DA14EC8A}" destId="{CBE71099-98E7-4365-BE5A-B55EC8E65B59}" srcOrd="11" destOrd="0" presId="urn:microsoft.com/office/officeart/2005/8/layout/list1"/>
    <dgm:cxn modelId="{EF514BD1-A828-4D72-9D0F-53CC16816630}" type="presParOf" srcId="{68146BF4-B84F-49FA-85E1-96A4DA14EC8A}" destId="{577774CD-AF0B-407E-BCB1-32601C59DF67}" srcOrd="12" destOrd="0" presId="urn:microsoft.com/office/officeart/2005/8/layout/list1"/>
    <dgm:cxn modelId="{634F1069-EE0B-4806-878A-A4257A6B1AA1}" type="presParOf" srcId="{577774CD-AF0B-407E-BCB1-32601C59DF67}" destId="{9FCF3D43-DA29-4AEF-B330-881F5D8466A0}" srcOrd="0" destOrd="0" presId="urn:microsoft.com/office/officeart/2005/8/layout/list1"/>
    <dgm:cxn modelId="{F013800D-C4C6-47C0-A3C6-C621D6A5EC54}" type="presParOf" srcId="{577774CD-AF0B-407E-BCB1-32601C59DF67}" destId="{88CB0EDF-FBAA-4F76-9A49-3BAE95230B82}" srcOrd="1" destOrd="0" presId="urn:microsoft.com/office/officeart/2005/8/layout/list1"/>
    <dgm:cxn modelId="{65B7BB61-F17F-400E-B4E4-C7BB3C5D7032}" type="presParOf" srcId="{68146BF4-B84F-49FA-85E1-96A4DA14EC8A}" destId="{13472A78-B403-4E5A-925E-A0935C703C6F}" srcOrd="13" destOrd="0" presId="urn:microsoft.com/office/officeart/2005/8/layout/list1"/>
    <dgm:cxn modelId="{0B2D2C84-CE41-41A1-B516-F51088510150}" type="presParOf" srcId="{68146BF4-B84F-49FA-85E1-96A4DA14EC8A}" destId="{D814A39C-237D-4BE0-9120-548749682E34}" srcOrd="14" destOrd="0" presId="urn:microsoft.com/office/officeart/2005/8/layout/list1"/>
    <dgm:cxn modelId="{E260F3F1-A033-4607-BBDC-F1D8C2FDC38C}" type="presParOf" srcId="{68146BF4-B84F-49FA-85E1-96A4DA14EC8A}" destId="{4B23D2FE-6793-463F-9090-B8914E525CE2}" srcOrd="15" destOrd="0" presId="urn:microsoft.com/office/officeart/2005/8/layout/list1"/>
    <dgm:cxn modelId="{1F2AA347-B392-43BB-A7C6-78BFC3F6A17C}" type="presParOf" srcId="{68146BF4-B84F-49FA-85E1-96A4DA14EC8A}" destId="{E3CBFD4F-3620-413A-AC2A-EBA5E75B1D2A}" srcOrd="16" destOrd="0" presId="urn:microsoft.com/office/officeart/2005/8/layout/list1"/>
    <dgm:cxn modelId="{E6E02B85-4E51-49A6-8BB5-31401F16538C}" type="presParOf" srcId="{E3CBFD4F-3620-413A-AC2A-EBA5E75B1D2A}" destId="{48F1CA82-D533-4EE4-AB80-D3A6F173C8D4}" srcOrd="0" destOrd="0" presId="urn:microsoft.com/office/officeart/2005/8/layout/list1"/>
    <dgm:cxn modelId="{7FC759AB-7FA2-47D0-A222-FCE50B01F608}" type="presParOf" srcId="{E3CBFD4F-3620-413A-AC2A-EBA5E75B1D2A}" destId="{39E25255-C4AD-4C7F-A0AC-A3A594E11A3F}" srcOrd="1" destOrd="0" presId="urn:microsoft.com/office/officeart/2005/8/layout/list1"/>
    <dgm:cxn modelId="{96713362-C331-4DC1-A994-C71DEBD8E288}" type="presParOf" srcId="{68146BF4-B84F-49FA-85E1-96A4DA14EC8A}" destId="{8C56FFEF-0F53-4763-80B5-4DAB0D775053}" srcOrd="17" destOrd="0" presId="urn:microsoft.com/office/officeart/2005/8/layout/list1"/>
    <dgm:cxn modelId="{8F3448F2-FF9C-4FAE-B1A9-9633BCE15C55}" type="presParOf" srcId="{68146BF4-B84F-49FA-85E1-96A4DA14EC8A}" destId="{2FC2FAE1-53B2-4F6A-BF84-C338CACA99CF}" srcOrd="18" destOrd="0" presId="urn:microsoft.com/office/officeart/2005/8/layout/list1"/>
    <dgm:cxn modelId="{F7F57B88-C993-4F1B-B781-212DDC1A4916}" type="presParOf" srcId="{68146BF4-B84F-49FA-85E1-96A4DA14EC8A}" destId="{209447D5-6B7C-4200-9144-A15EF347F964}" srcOrd="19" destOrd="0" presId="urn:microsoft.com/office/officeart/2005/8/layout/list1"/>
    <dgm:cxn modelId="{236AE3EE-7842-4B8F-ACB4-91539F7DFB82}" type="presParOf" srcId="{68146BF4-B84F-49FA-85E1-96A4DA14EC8A}" destId="{2A5227E8-0108-40C1-9A3A-1E522C8FF25C}" srcOrd="20" destOrd="0" presId="urn:microsoft.com/office/officeart/2005/8/layout/list1"/>
    <dgm:cxn modelId="{CC3A4DA1-9C96-44C9-A600-0E3BFB89D87D}" type="presParOf" srcId="{2A5227E8-0108-40C1-9A3A-1E522C8FF25C}" destId="{BCDEA5CC-9FB7-4F95-9992-DCE4B95C6471}" srcOrd="0" destOrd="0" presId="urn:microsoft.com/office/officeart/2005/8/layout/list1"/>
    <dgm:cxn modelId="{B5BB1210-2914-468E-86E9-19C1C4CAFD2B}" type="presParOf" srcId="{2A5227E8-0108-40C1-9A3A-1E522C8FF25C}" destId="{20372F42-48D5-4D67-9A0D-0C830155F39E}" srcOrd="1" destOrd="0" presId="urn:microsoft.com/office/officeart/2005/8/layout/list1"/>
    <dgm:cxn modelId="{B1B4D5E7-2556-436E-9A0D-C47B55218418}" type="presParOf" srcId="{68146BF4-B84F-49FA-85E1-96A4DA14EC8A}" destId="{08969EC1-5208-4884-B2B5-1D0E46DFD389}" srcOrd="21" destOrd="0" presId="urn:microsoft.com/office/officeart/2005/8/layout/list1"/>
    <dgm:cxn modelId="{E3CB8B54-E91D-40CA-B736-D807315904A7}" type="presParOf" srcId="{68146BF4-B84F-49FA-85E1-96A4DA14EC8A}" destId="{213E9190-5492-4209-8592-F7507CAB8204}" srcOrd="22" destOrd="0" presId="urn:microsoft.com/office/officeart/2005/8/layout/list1"/>
    <dgm:cxn modelId="{CEC0F6F1-CB71-4214-BB02-A6A2751365F2}" type="presParOf" srcId="{68146BF4-B84F-49FA-85E1-96A4DA14EC8A}" destId="{55D4AD0D-760C-46D1-A636-72FC588476FC}" srcOrd="23" destOrd="0" presId="urn:microsoft.com/office/officeart/2005/8/layout/list1"/>
    <dgm:cxn modelId="{B467B5FB-0664-4868-AF8A-9D03616C3501}" type="presParOf" srcId="{68146BF4-B84F-49FA-85E1-96A4DA14EC8A}" destId="{7ADAE7D1-1C2E-4B32-966D-324B30882C06}" srcOrd="24" destOrd="0" presId="urn:microsoft.com/office/officeart/2005/8/layout/list1"/>
    <dgm:cxn modelId="{1ED86868-E481-4A27-9C69-A2394B8587D6}" type="presParOf" srcId="{7ADAE7D1-1C2E-4B32-966D-324B30882C06}" destId="{4776A1FF-AB45-4ADE-A3E4-DFCE1AB2B0C9}" srcOrd="0" destOrd="0" presId="urn:microsoft.com/office/officeart/2005/8/layout/list1"/>
    <dgm:cxn modelId="{19728C3F-49FD-412B-AE2A-904F82E3B791}" type="presParOf" srcId="{7ADAE7D1-1C2E-4B32-966D-324B30882C06}" destId="{305D7CC9-3985-4AEA-A69C-6E28095D5C48}" srcOrd="1" destOrd="0" presId="urn:microsoft.com/office/officeart/2005/8/layout/list1"/>
    <dgm:cxn modelId="{1F40D2C5-FFD9-4EC6-9B0F-B196D817DB7A}" type="presParOf" srcId="{68146BF4-B84F-49FA-85E1-96A4DA14EC8A}" destId="{81C88915-1B5E-4A38-82CE-FF2602D70BF3}" srcOrd="25" destOrd="0" presId="urn:microsoft.com/office/officeart/2005/8/layout/list1"/>
    <dgm:cxn modelId="{3E0B7F87-A40B-4051-B4A0-D05AC7627EEF}" type="presParOf" srcId="{68146BF4-B84F-49FA-85E1-96A4DA14EC8A}" destId="{A8EFFFBA-57EE-42FD-99DF-50261CD6C8A0}" srcOrd="2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A594E73-862B-407F-AAB1-FCC472D17EEC}" type="doc">
      <dgm:prSet loTypeId="urn:microsoft.com/office/officeart/2005/8/layout/vList5" loCatId="list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60D81851-F060-4D02-92FE-511B092A1621}">
      <dgm:prSet phldrT="[Texto]"/>
      <dgm:spPr/>
      <dgm:t>
        <a:bodyPr/>
        <a:lstStyle/>
        <a:p>
          <a:r>
            <a:rPr lang="es-ES" dirty="0" smtClean="0"/>
            <a:t>Ruedas de Prensa</a:t>
          </a:r>
          <a:endParaRPr lang="es-ES" dirty="0"/>
        </a:p>
      </dgm:t>
    </dgm:pt>
    <dgm:pt modelId="{0F911870-6AF9-4D38-A3E0-92988FE28225}" type="parTrans" cxnId="{9E159A29-A0BB-4510-847C-B10DEDEC0F8E}">
      <dgm:prSet/>
      <dgm:spPr/>
      <dgm:t>
        <a:bodyPr/>
        <a:lstStyle/>
        <a:p>
          <a:endParaRPr lang="es-ES"/>
        </a:p>
      </dgm:t>
    </dgm:pt>
    <dgm:pt modelId="{282B9A7F-592E-4FA5-A9A4-087E3B782885}" type="sibTrans" cxnId="{9E159A29-A0BB-4510-847C-B10DEDEC0F8E}">
      <dgm:prSet/>
      <dgm:spPr/>
      <dgm:t>
        <a:bodyPr/>
        <a:lstStyle/>
        <a:p>
          <a:endParaRPr lang="es-ES"/>
        </a:p>
      </dgm:t>
    </dgm:pt>
    <dgm:pt modelId="{C6170519-7438-49B7-8F04-8C7BF7F6C0B9}">
      <dgm:prSet phldrT="[Texto]"/>
      <dgm:spPr/>
      <dgm:t>
        <a:bodyPr/>
        <a:lstStyle/>
        <a:p>
          <a:r>
            <a:rPr lang="es-ES" dirty="0" smtClean="0"/>
            <a:t>1914</a:t>
          </a:r>
          <a:endParaRPr lang="es-ES" dirty="0"/>
        </a:p>
      </dgm:t>
    </dgm:pt>
    <dgm:pt modelId="{06514F87-4BF4-4699-B89D-BE080BC1EF45}" type="parTrans" cxnId="{3E845F67-DD0F-4FE7-A565-A0E75640D411}">
      <dgm:prSet/>
      <dgm:spPr/>
      <dgm:t>
        <a:bodyPr/>
        <a:lstStyle/>
        <a:p>
          <a:endParaRPr lang="es-ES"/>
        </a:p>
      </dgm:t>
    </dgm:pt>
    <dgm:pt modelId="{B3B39686-CDC4-4DF6-B095-238A7D54FA44}" type="sibTrans" cxnId="{3E845F67-DD0F-4FE7-A565-A0E75640D411}">
      <dgm:prSet/>
      <dgm:spPr/>
      <dgm:t>
        <a:bodyPr/>
        <a:lstStyle/>
        <a:p>
          <a:endParaRPr lang="es-ES"/>
        </a:p>
      </dgm:t>
    </dgm:pt>
    <dgm:pt modelId="{E115CB1A-C43C-421E-BA60-DC0074023CDE}">
      <dgm:prSet phldrT="[Texto]"/>
      <dgm:spPr/>
      <dgm:t>
        <a:bodyPr/>
        <a:lstStyle/>
        <a:p>
          <a:r>
            <a:rPr lang="es-ES" dirty="0" smtClean="0"/>
            <a:t>Notas de Prensa</a:t>
          </a:r>
          <a:endParaRPr lang="es-ES" dirty="0"/>
        </a:p>
      </dgm:t>
    </dgm:pt>
    <dgm:pt modelId="{DF0B8E53-8A83-460F-A1F0-A2C0702EAE11}" type="parTrans" cxnId="{429F2EA0-217C-4B5D-8F86-16C38A50143F}">
      <dgm:prSet/>
      <dgm:spPr/>
      <dgm:t>
        <a:bodyPr/>
        <a:lstStyle/>
        <a:p>
          <a:endParaRPr lang="es-ES"/>
        </a:p>
      </dgm:t>
    </dgm:pt>
    <dgm:pt modelId="{17CCEB89-F9E0-4472-B058-40C77D186E28}" type="sibTrans" cxnId="{429F2EA0-217C-4B5D-8F86-16C38A50143F}">
      <dgm:prSet/>
      <dgm:spPr/>
      <dgm:t>
        <a:bodyPr/>
        <a:lstStyle/>
        <a:p>
          <a:endParaRPr lang="es-ES"/>
        </a:p>
      </dgm:t>
    </dgm:pt>
    <dgm:pt modelId="{17B5999B-0CF9-488B-AC91-390EA5FC49FB}">
      <dgm:prSet phldrT="[Texto]"/>
      <dgm:spPr/>
      <dgm:t>
        <a:bodyPr/>
        <a:lstStyle/>
        <a:p>
          <a:r>
            <a:rPr lang="es-ES" dirty="0" smtClean="0"/>
            <a:t>3005</a:t>
          </a:r>
          <a:endParaRPr lang="es-ES" dirty="0"/>
        </a:p>
      </dgm:t>
    </dgm:pt>
    <dgm:pt modelId="{FABD1852-2567-4B01-B72A-2794C31865CC}" type="parTrans" cxnId="{3B227E19-E6D8-48A0-BF26-DF1CC8461CC5}">
      <dgm:prSet/>
      <dgm:spPr/>
      <dgm:t>
        <a:bodyPr/>
        <a:lstStyle/>
        <a:p>
          <a:endParaRPr lang="es-ES"/>
        </a:p>
      </dgm:t>
    </dgm:pt>
    <dgm:pt modelId="{B90DB4C4-D8A1-4711-A2AC-27DC4C78794E}" type="sibTrans" cxnId="{3B227E19-E6D8-48A0-BF26-DF1CC8461CC5}">
      <dgm:prSet/>
      <dgm:spPr/>
      <dgm:t>
        <a:bodyPr/>
        <a:lstStyle/>
        <a:p>
          <a:endParaRPr lang="es-ES"/>
        </a:p>
      </dgm:t>
    </dgm:pt>
    <dgm:pt modelId="{A03C7D25-562D-4BC1-97D9-5A98114CD3AA}">
      <dgm:prSet phldrT="[Texto]"/>
      <dgm:spPr/>
      <dgm:t>
        <a:bodyPr/>
        <a:lstStyle/>
        <a:p>
          <a:r>
            <a:rPr lang="es-ES" dirty="0" smtClean="0"/>
            <a:t>Entrevistas Partido</a:t>
          </a:r>
          <a:endParaRPr lang="es-ES" dirty="0"/>
        </a:p>
      </dgm:t>
    </dgm:pt>
    <dgm:pt modelId="{2F35FE29-0B7A-4723-B598-A283E46E9CCA}" type="parTrans" cxnId="{45D2E960-9B5C-4EA5-BD2B-15223A222039}">
      <dgm:prSet/>
      <dgm:spPr/>
      <dgm:t>
        <a:bodyPr/>
        <a:lstStyle/>
        <a:p>
          <a:endParaRPr lang="es-ES"/>
        </a:p>
      </dgm:t>
    </dgm:pt>
    <dgm:pt modelId="{D9F1A7E1-5101-4AF0-8835-C7750824A036}" type="sibTrans" cxnId="{45D2E960-9B5C-4EA5-BD2B-15223A222039}">
      <dgm:prSet/>
      <dgm:spPr/>
      <dgm:t>
        <a:bodyPr/>
        <a:lstStyle/>
        <a:p>
          <a:endParaRPr lang="es-ES"/>
        </a:p>
      </dgm:t>
    </dgm:pt>
    <dgm:pt modelId="{15C5A76A-C119-4023-ACE2-7B123B0F3E44}">
      <dgm:prSet phldrT="[Texto]"/>
      <dgm:spPr/>
      <dgm:t>
        <a:bodyPr/>
        <a:lstStyle/>
        <a:p>
          <a:r>
            <a:rPr lang="es-ES" dirty="0" smtClean="0"/>
            <a:t>1771</a:t>
          </a:r>
          <a:endParaRPr lang="es-ES" dirty="0"/>
        </a:p>
      </dgm:t>
    </dgm:pt>
    <dgm:pt modelId="{9FF71A95-338B-4FC4-A026-4D55E92BCEA5}" type="parTrans" cxnId="{7FF22C10-7B12-43D5-8F32-5E3166D0C588}">
      <dgm:prSet/>
      <dgm:spPr/>
      <dgm:t>
        <a:bodyPr/>
        <a:lstStyle/>
        <a:p>
          <a:endParaRPr lang="es-ES"/>
        </a:p>
      </dgm:t>
    </dgm:pt>
    <dgm:pt modelId="{4D056E95-6A2D-47BA-8AFD-A41D20ECFC58}" type="sibTrans" cxnId="{7FF22C10-7B12-43D5-8F32-5E3166D0C588}">
      <dgm:prSet/>
      <dgm:spPr/>
      <dgm:t>
        <a:bodyPr/>
        <a:lstStyle/>
        <a:p>
          <a:endParaRPr lang="es-ES"/>
        </a:p>
      </dgm:t>
    </dgm:pt>
    <dgm:pt modelId="{B2A49370-AC4B-4864-8818-A7F47C5EA765}">
      <dgm:prSet phldrT="[Texto]"/>
      <dgm:spPr/>
      <dgm:t>
        <a:bodyPr/>
        <a:lstStyle/>
        <a:p>
          <a:r>
            <a:rPr lang="es-ES" dirty="0" smtClean="0"/>
            <a:t>Artículos de Opinión</a:t>
          </a:r>
          <a:endParaRPr lang="es-ES" dirty="0"/>
        </a:p>
      </dgm:t>
    </dgm:pt>
    <dgm:pt modelId="{D54F2760-DE32-4C15-92F9-ED06548BD09B}" type="parTrans" cxnId="{6708FB20-4EE2-448C-8640-C9C2AA002F62}">
      <dgm:prSet/>
      <dgm:spPr/>
      <dgm:t>
        <a:bodyPr/>
        <a:lstStyle/>
        <a:p>
          <a:endParaRPr lang="es-ES"/>
        </a:p>
      </dgm:t>
    </dgm:pt>
    <dgm:pt modelId="{5262C3DF-9E08-4B8B-A3C0-DFB15586A552}" type="sibTrans" cxnId="{6708FB20-4EE2-448C-8640-C9C2AA002F62}">
      <dgm:prSet/>
      <dgm:spPr/>
      <dgm:t>
        <a:bodyPr/>
        <a:lstStyle/>
        <a:p>
          <a:endParaRPr lang="es-ES"/>
        </a:p>
      </dgm:t>
    </dgm:pt>
    <dgm:pt modelId="{D99B16FD-358C-4910-968B-24638E74228E}">
      <dgm:prSet phldrT="[Texto]"/>
      <dgm:spPr/>
      <dgm:t>
        <a:bodyPr/>
        <a:lstStyle/>
        <a:p>
          <a:r>
            <a:rPr lang="es-ES" dirty="0" smtClean="0"/>
            <a:t>Tertulias y Otros</a:t>
          </a:r>
          <a:endParaRPr lang="es-ES" dirty="0"/>
        </a:p>
      </dgm:t>
    </dgm:pt>
    <dgm:pt modelId="{CE2CEC98-7A0E-427F-90D9-790FDC6AB6C3}" type="parTrans" cxnId="{899A714E-2342-4767-B80E-06227B71448A}">
      <dgm:prSet/>
      <dgm:spPr/>
      <dgm:t>
        <a:bodyPr/>
        <a:lstStyle/>
        <a:p>
          <a:endParaRPr lang="es-ES"/>
        </a:p>
      </dgm:t>
    </dgm:pt>
    <dgm:pt modelId="{183D4F27-9C1A-4C43-8B85-550437E253AB}" type="sibTrans" cxnId="{899A714E-2342-4767-B80E-06227B71448A}">
      <dgm:prSet/>
      <dgm:spPr/>
      <dgm:t>
        <a:bodyPr/>
        <a:lstStyle/>
        <a:p>
          <a:endParaRPr lang="es-ES"/>
        </a:p>
      </dgm:t>
    </dgm:pt>
    <dgm:pt modelId="{E003026B-052A-4A0F-9560-BF4C5C65AD73}">
      <dgm:prSet phldrT="[Texto]"/>
      <dgm:spPr/>
      <dgm:t>
        <a:bodyPr/>
        <a:lstStyle/>
        <a:p>
          <a:r>
            <a:rPr lang="es-ES" dirty="0" smtClean="0"/>
            <a:t>114</a:t>
          </a:r>
          <a:endParaRPr lang="es-ES" dirty="0"/>
        </a:p>
      </dgm:t>
    </dgm:pt>
    <dgm:pt modelId="{59423368-A3A1-4940-BC58-3FEAEDBFD353}" type="parTrans" cxnId="{F739B221-1562-4E1A-9D1F-0B08E79BC49E}">
      <dgm:prSet/>
      <dgm:spPr/>
      <dgm:t>
        <a:bodyPr/>
        <a:lstStyle/>
        <a:p>
          <a:endParaRPr lang="es-ES"/>
        </a:p>
      </dgm:t>
    </dgm:pt>
    <dgm:pt modelId="{1C4C7783-C32C-4772-BAC8-E1691F41BA18}" type="sibTrans" cxnId="{F739B221-1562-4E1A-9D1F-0B08E79BC49E}">
      <dgm:prSet/>
      <dgm:spPr/>
      <dgm:t>
        <a:bodyPr/>
        <a:lstStyle/>
        <a:p>
          <a:endParaRPr lang="es-ES"/>
        </a:p>
      </dgm:t>
    </dgm:pt>
    <dgm:pt modelId="{FAE3658A-43E1-49C7-857A-279DEA98D8C9}">
      <dgm:prSet phldrT="[Texto]"/>
      <dgm:spPr/>
      <dgm:t>
        <a:bodyPr/>
        <a:lstStyle/>
        <a:p>
          <a:r>
            <a:rPr lang="es-ES" dirty="0" smtClean="0"/>
            <a:t>471</a:t>
          </a:r>
          <a:endParaRPr lang="es-ES" dirty="0"/>
        </a:p>
      </dgm:t>
    </dgm:pt>
    <dgm:pt modelId="{32AE8168-9007-4AF8-B14C-E9645611CBBB}" type="parTrans" cxnId="{899AD6A8-C472-4047-BA6B-243F0E442944}">
      <dgm:prSet/>
      <dgm:spPr/>
      <dgm:t>
        <a:bodyPr/>
        <a:lstStyle/>
        <a:p>
          <a:endParaRPr lang="es-ES"/>
        </a:p>
      </dgm:t>
    </dgm:pt>
    <dgm:pt modelId="{3E4BBAA2-FDBB-431D-96FF-ABFF37AB31DA}" type="sibTrans" cxnId="{899AD6A8-C472-4047-BA6B-243F0E442944}">
      <dgm:prSet/>
      <dgm:spPr/>
      <dgm:t>
        <a:bodyPr/>
        <a:lstStyle/>
        <a:p>
          <a:endParaRPr lang="es-ES"/>
        </a:p>
      </dgm:t>
    </dgm:pt>
    <dgm:pt modelId="{671C38B4-BBA0-4775-8498-8EDA7B65D81D}">
      <dgm:prSet phldrT="[Texto]"/>
      <dgm:spPr/>
      <dgm:t>
        <a:bodyPr/>
        <a:lstStyle/>
        <a:p>
          <a:r>
            <a:rPr lang="es-ES" dirty="0" smtClean="0"/>
            <a:t>TOTAL</a:t>
          </a:r>
          <a:endParaRPr lang="es-ES" dirty="0"/>
        </a:p>
      </dgm:t>
    </dgm:pt>
    <dgm:pt modelId="{9E51A3AB-7A01-4296-AF4E-1FF3403E5F41}" type="parTrans" cxnId="{C7FCAB4A-B31B-49A6-8AF5-9F55B6CBEEDA}">
      <dgm:prSet/>
      <dgm:spPr/>
      <dgm:t>
        <a:bodyPr/>
        <a:lstStyle/>
        <a:p>
          <a:endParaRPr lang="es-ES"/>
        </a:p>
      </dgm:t>
    </dgm:pt>
    <dgm:pt modelId="{92F5E853-A3AA-4CAD-8455-0F3D109F3D27}" type="sibTrans" cxnId="{C7FCAB4A-B31B-49A6-8AF5-9F55B6CBEEDA}">
      <dgm:prSet/>
      <dgm:spPr/>
      <dgm:t>
        <a:bodyPr/>
        <a:lstStyle/>
        <a:p>
          <a:endParaRPr lang="es-ES"/>
        </a:p>
      </dgm:t>
    </dgm:pt>
    <dgm:pt modelId="{785167F5-1991-4F99-B1BE-4465BB3459AB}">
      <dgm:prSet phldrT="[Texto]"/>
      <dgm:spPr/>
      <dgm:t>
        <a:bodyPr/>
        <a:lstStyle/>
        <a:p>
          <a:r>
            <a:rPr lang="es-ES" dirty="0" smtClean="0"/>
            <a:t>7.275</a:t>
          </a:r>
          <a:endParaRPr lang="es-ES" dirty="0"/>
        </a:p>
      </dgm:t>
    </dgm:pt>
    <dgm:pt modelId="{D891AE82-63F1-4237-8CAC-CFAA593DD05C}" type="parTrans" cxnId="{4E6717D3-9101-4FF9-BF0F-259066E2FE89}">
      <dgm:prSet/>
      <dgm:spPr/>
      <dgm:t>
        <a:bodyPr/>
        <a:lstStyle/>
        <a:p>
          <a:endParaRPr lang="es-ES"/>
        </a:p>
      </dgm:t>
    </dgm:pt>
    <dgm:pt modelId="{C5BE7D85-AA65-4A85-AEF6-5EAFEF208285}" type="sibTrans" cxnId="{4E6717D3-9101-4FF9-BF0F-259066E2FE89}">
      <dgm:prSet/>
      <dgm:spPr/>
      <dgm:t>
        <a:bodyPr/>
        <a:lstStyle/>
        <a:p>
          <a:endParaRPr lang="es-ES"/>
        </a:p>
      </dgm:t>
    </dgm:pt>
    <dgm:pt modelId="{E7379A18-F9A5-4BC5-95CD-273C05F078AA}">
      <dgm:prSet phldrT="[Texto]"/>
      <dgm:spPr/>
      <dgm:t>
        <a:bodyPr/>
        <a:lstStyle/>
        <a:p>
          <a:r>
            <a:rPr lang="es-ES" dirty="0" smtClean="0"/>
            <a:t>MEDIA DIARIA</a:t>
          </a:r>
          <a:endParaRPr lang="es-ES" dirty="0"/>
        </a:p>
      </dgm:t>
    </dgm:pt>
    <dgm:pt modelId="{E78018B3-43B3-4725-8F88-2EB2A1E98841}" type="parTrans" cxnId="{17491EB8-31DE-461A-9149-757452EB1E2D}">
      <dgm:prSet/>
      <dgm:spPr/>
      <dgm:t>
        <a:bodyPr/>
        <a:lstStyle/>
        <a:p>
          <a:endParaRPr lang="es-ES"/>
        </a:p>
      </dgm:t>
    </dgm:pt>
    <dgm:pt modelId="{D4BA238F-93AE-4F1C-BE56-3861E74A6B9C}" type="sibTrans" cxnId="{17491EB8-31DE-461A-9149-757452EB1E2D}">
      <dgm:prSet/>
      <dgm:spPr/>
      <dgm:t>
        <a:bodyPr/>
        <a:lstStyle/>
        <a:p>
          <a:endParaRPr lang="es-ES"/>
        </a:p>
      </dgm:t>
    </dgm:pt>
    <dgm:pt modelId="{D184CD08-A068-4601-B23B-DD88AAD041F6}">
      <dgm:prSet phldrT="[Texto]"/>
      <dgm:spPr/>
      <dgm:t>
        <a:bodyPr/>
        <a:lstStyle/>
        <a:p>
          <a:r>
            <a:rPr lang="es-ES" dirty="0" smtClean="0"/>
            <a:t>5’63 inter./día</a:t>
          </a:r>
          <a:endParaRPr lang="es-ES" dirty="0"/>
        </a:p>
      </dgm:t>
    </dgm:pt>
    <dgm:pt modelId="{E3245361-274E-4243-B4AC-DC23D4FCDD33}" type="parTrans" cxnId="{7EC18E3B-E99A-41AC-8AAC-33ABE4C96E96}">
      <dgm:prSet/>
      <dgm:spPr/>
      <dgm:t>
        <a:bodyPr/>
        <a:lstStyle/>
        <a:p>
          <a:endParaRPr lang="es-ES"/>
        </a:p>
      </dgm:t>
    </dgm:pt>
    <dgm:pt modelId="{F9A29CF2-62A4-4FDC-996E-29AEF47C4B3C}" type="sibTrans" cxnId="{7EC18E3B-E99A-41AC-8AAC-33ABE4C96E96}">
      <dgm:prSet/>
      <dgm:spPr/>
      <dgm:t>
        <a:bodyPr/>
        <a:lstStyle/>
        <a:p>
          <a:endParaRPr lang="es-ES"/>
        </a:p>
      </dgm:t>
    </dgm:pt>
    <dgm:pt modelId="{39ACA070-89B1-4583-B102-92316DD517AC}" type="pres">
      <dgm:prSet presAssocID="{1A594E73-862B-407F-AAB1-FCC472D17EEC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5D39B9B0-3DED-48AC-B554-DC4060FFB25A}" type="pres">
      <dgm:prSet presAssocID="{60D81851-F060-4D02-92FE-511B092A1621}" presName="linNode" presStyleCnt="0"/>
      <dgm:spPr/>
    </dgm:pt>
    <dgm:pt modelId="{792A4A29-116B-4A1D-AA86-DF857203D03D}" type="pres">
      <dgm:prSet presAssocID="{60D81851-F060-4D02-92FE-511B092A1621}" presName="parentText" presStyleLbl="node1" presStyleIdx="0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DE9A83A7-E87F-45DF-8CF6-F67533799DFD}" type="pres">
      <dgm:prSet presAssocID="{60D81851-F060-4D02-92FE-511B092A1621}" presName="descendantText" presStyleLbl="alignAccFollowNode1" presStyleIdx="0" presStyleCnt="7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C2DB0F8A-1A13-4545-A40D-2672C8B72267}" type="pres">
      <dgm:prSet presAssocID="{282B9A7F-592E-4FA5-A9A4-087E3B782885}" presName="sp" presStyleCnt="0"/>
      <dgm:spPr/>
    </dgm:pt>
    <dgm:pt modelId="{F13086A6-007B-4FD2-90D0-BA32BC62E702}" type="pres">
      <dgm:prSet presAssocID="{E115CB1A-C43C-421E-BA60-DC0074023CDE}" presName="linNode" presStyleCnt="0"/>
      <dgm:spPr/>
    </dgm:pt>
    <dgm:pt modelId="{7E5916E5-A1F1-4CDB-B42C-7B7CCD0B0571}" type="pres">
      <dgm:prSet presAssocID="{E115CB1A-C43C-421E-BA60-DC0074023CDE}" presName="parentText" presStyleLbl="node1" presStyleIdx="1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6D5CAB3C-52E8-44BE-8204-A9273F156FA6}" type="pres">
      <dgm:prSet presAssocID="{E115CB1A-C43C-421E-BA60-DC0074023CDE}" presName="descendantText" presStyleLbl="alignAccFollowNode1" presStyleIdx="1" presStyleCnt="7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7ABCA422-F4BD-49AB-A9C0-A680778C9616}" type="pres">
      <dgm:prSet presAssocID="{17CCEB89-F9E0-4472-B058-40C77D186E28}" presName="sp" presStyleCnt="0"/>
      <dgm:spPr/>
    </dgm:pt>
    <dgm:pt modelId="{4F5A971F-A069-4B80-B6D8-5DC9C2A2A6BF}" type="pres">
      <dgm:prSet presAssocID="{A03C7D25-562D-4BC1-97D9-5A98114CD3AA}" presName="linNode" presStyleCnt="0"/>
      <dgm:spPr/>
    </dgm:pt>
    <dgm:pt modelId="{65AFB5AE-1E2F-443E-AB21-9C5882A712E5}" type="pres">
      <dgm:prSet presAssocID="{A03C7D25-562D-4BC1-97D9-5A98114CD3AA}" presName="parentText" presStyleLbl="node1" presStyleIdx="2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AA3C69B-2A1C-42D2-BD6C-9B865133F781}" type="pres">
      <dgm:prSet presAssocID="{A03C7D25-562D-4BC1-97D9-5A98114CD3AA}" presName="descendantText" presStyleLbl="alignAccFollowNode1" presStyleIdx="2" presStyleCnt="7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08471B2-4468-4CC3-905E-552D1B7806BC}" type="pres">
      <dgm:prSet presAssocID="{D9F1A7E1-5101-4AF0-8835-C7750824A036}" presName="sp" presStyleCnt="0"/>
      <dgm:spPr/>
    </dgm:pt>
    <dgm:pt modelId="{3E1E86DB-E6F2-4700-A2A6-744A103D9658}" type="pres">
      <dgm:prSet presAssocID="{B2A49370-AC4B-4864-8818-A7F47C5EA765}" presName="linNode" presStyleCnt="0"/>
      <dgm:spPr/>
    </dgm:pt>
    <dgm:pt modelId="{AF2A0967-6884-480C-8D5D-5985068E2FFC}" type="pres">
      <dgm:prSet presAssocID="{B2A49370-AC4B-4864-8818-A7F47C5EA765}" presName="parentText" presStyleLbl="node1" presStyleIdx="3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BD18DA9-88B9-4584-902C-CF762D884ABF}" type="pres">
      <dgm:prSet presAssocID="{B2A49370-AC4B-4864-8818-A7F47C5EA765}" presName="descendantText" presStyleLbl="alignAccFollowNode1" presStyleIdx="3" presStyleCnt="7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6A1CC6B9-AE23-45C2-A429-CA7C4BBDE8A3}" type="pres">
      <dgm:prSet presAssocID="{5262C3DF-9E08-4B8B-A3C0-DFB15586A552}" presName="sp" presStyleCnt="0"/>
      <dgm:spPr/>
    </dgm:pt>
    <dgm:pt modelId="{9D5B6EE4-0485-4839-B618-B445D91DF81B}" type="pres">
      <dgm:prSet presAssocID="{D99B16FD-358C-4910-968B-24638E74228E}" presName="linNode" presStyleCnt="0"/>
      <dgm:spPr/>
    </dgm:pt>
    <dgm:pt modelId="{A835493D-684E-47F3-81CE-79965FC524F2}" type="pres">
      <dgm:prSet presAssocID="{D99B16FD-358C-4910-968B-24638E74228E}" presName="parentText" presStyleLbl="node1" presStyleIdx="4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23E1241-E223-4913-99DA-92724F5D688B}" type="pres">
      <dgm:prSet presAssocID="{D99B16FD-358C-4910-968B-24638E74228E}" presName="descendantText" presStyleLbl="alignAccFollowNode1" presStyleIdx="4" presStyleCnt="7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DCF500F9-C29F-4015-AA7A-9E8FC4CB511C}" type="pres">
      <dgm:prSet presAssocID="{183D4F27-9C1A-4C43-8B85-550437E253AB}" presName="sp" presStyleCnt="0"/>
      <dgm:spPr/>
    </dgm:pt>
    <dgm:pt modelId="{7002503A-0CF5-493C-AB72-8A7E1622E177}" type="pres">
      <dgm:prSet presAssocID="{671C38B4-BBA0-4775-8498-8EDA7B65D81D}" presName="linNode" presStyleCnt="0"/>
      <dgm:spPr/>
    </dgm:pt>
    <dgm:pt modelId="{F6AE4A4B-1AD2-4EAA-BB75-B8F174FCCAC3}" type="pres">
      <dgm:prSet presAssocID="{671C38B4-BBA0-4775-8498-8EDA7B65D81D}" presName="parentText" presStyleLbl="node1" presStyleIdx="5" presStyleCnt="7" custScaleX="275807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DC4DBE3-45DE-4F83-9A67-4A2DBB1EE53D}" type="pres">
      <dgm:prSet presAssocID="{671C38B4-BBA0-4775-8498-8EDA7B65D81D}" presName="descendantText" presStyleLbl="alignAccFollowNode1" presStyleIdx="5" presStyleCnt="7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8DFAACC9-8D8D-47C7-9AFA-ADBF99C0D311}" type="pres">
      <dgm:prSet presAssocID="{92F5E853-A3AA-4CAD-8455-0F3D109F3D27}" presName="sp" presStyleCnt="0"/>
      <dgm:spPr/>
    </dgm:pt>
    <dgm:pt modelId="{E0751732-F53D-4CED-854A-285B847EDC98}" type="pres">
      <dgm:prSet presAssocID="{E7379A18-F9A5-4BC5-95CD-273C05F078AA}" presName="linNode" presStyleCnt="0"/>
      <dgm:spPr/>
    </dgm:pt>
    <dgm:pt modelId="{D111AE03-02D4-451B-9CB0-AF24E8D7C540}" type="pres">
      <dgm:prSet presAssocID="{E7379A18-F9A5-4BC5-95CD-273C05F078AA}" presName="parentText" presStyleLbl="node1" presStyleIdx="6" presStyleCnt="7" custScaleX="275807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C8988A43-D1F7-403D-8FF6-7C9FA0ADB5C2}" type="pres">
      <dgm:prSet presAssocID="{E7379A18-F9A5-4BC5-95CD-273C05F078AA}" presName="descendantText" presStyleLbl="alignAccFollowNode1" presStyleIdx="6" presStyleCnt="7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9E159A29-A0BB-4510-847C-B10DEDEC0F8E}" srcId="{1A594E73-862B-407F-AAB1-FCC472D17EEC}" destId="{60D81851-F060-4D02-92FE-511B092A1621}" srcOrd="0" destOrd="0" parTransId="{0F911870-6AF9-4D38-A3E0-92988FE28225}" sibTransId="{282B9A7F-592E-4FA5-A9A4-087E3B782885}"/>
    <dgm:cxn modelId="{C47BE249-D3AA-4B44-A6FF-0496EA31D280}" type="presOf" srcId="{17B5999B-0CF9-488B-AC91-390EA5FC49FB}" destId="{6D5CAB3C-52E8-44BE-8204-A9273F156FA6}" srcOrd="0" destOrd="0" presId="urn:microsoft.com/office/officeart/2005/8/layout/vList5"/>
    <dgm:cxn modelId="{A83AD44E-7D6B-45ED-BB24-251E1347B803}" type="presOf" srcId="{15C5A76A-C119-4023-ACE2-7B123B0F3E44}" destId="{4AA3C69B-2A1C-42D2-BD6C-9B865133F781}" srcOrd="0" destOrd="0" presId="urn:microsoft.com/office/officeart/2005/8/layout/vList5"/>
    <dgm:cxn modelId="{6EAC454F-7CEF-4D13-A676-625896544ED3}" type="presOf" srcId="{FAE3658A-43E1-49C7-857A-279DEA98D8C9}" destId="{523E1241-E223-4913-99DA-92724F5D688B}" srcOrd="0" destOrd="0" presId="urn:microsoft.com/office/officeart/2005/8/layout/vList5"/>
    <dgm:cxn modelId="{088C23C9-5A87-4E36-9F97-C2B4CF3B29DE}" type="presOf" srcId="{E003026B-052A-4A0F-9560-BF4C5C65AD73}" destId="{0BD18DA9-88B9-4584-902C-CF762D884ABF}" srcOrd="0" destOrd="0" presId="urn:microsoft.com/office/officeart/2005/8/layout/vList5"/>
    <dgm:cxn modelId="{7FF22C10-7B12-43D5-8F32-5E3166D0C588}" srcId="{A03C7D25-562D-4BC1-97D9-5A98114CD3AA}" destId="{15C5A76A-C119-4023-ACE2-7B123B0F3E44}" srcOrd="0" destOrd="0" parTransId="{9FF71A95-338B-4FC4-A026-4D55E92BCEA5}" sibTransId="{4D056E95-6A2D-47BA-8AFD-A41D20ECFC58}"/>
    <dgm:cxn modelId="{45D2E960-9B5C-4EA5-BD2B-15223A222039}" srcId="{1A594E73-862B-407F-AAB1-FCC472D17EEC}" destId="{A03C7D25-562D-4BC1-97D9-5A98114CD3AA}" srcOrd="2" destOrd="0" parTransId="{2F35FE29-0B7A-4723-B598-A283E46E9CCA}" sibTransId="{D9F1A7E1-5101-4AF0-8835-C7750824A036}"/>
    <dgm:cxn modelId="{7EC18E3B-E99A-41AC-8AAC-33ABE4C96E96}" srcId="{E7379A18-F9A5-4BC5-95CD-273C05F078AA}" destId="{D184CD08-A068-4601-B23B-DD88AAD041F6}" srcOrd="0" destOrd="0" parTransId="{E3245361-274E-4243-B4AC-DC23D4FCDD33}" sibTransId="{F9A29CF2-62A4-4FDC-996E-29AEF47C4B3C}"/>
    <dgm:cxn modelId="{5EAFCE8A-FA97-49CE-8ED4-243192F57DCE}" type="presOf" srcId="{E115CB1A-C43C-421E-BA60-DC0074023CDE}" destId="{7E5916E5-A1F1-4CDB-B42C-7B7CCD0B0571}" srcOrd="0" destOrd="0" presId="urn:microsoft.com/office/officeart/2005/8/layout/vList5"/>
    <dgm:cxn modelId="{429F2EA0-217C-4B5D-8F86-16C38A50143F}" srcId="{1A594E73-862B-407F-AAB1-FCC472D17EEC}" destId="{E115CB1A-C43C-421E-BA60-DC0074023CDE}" srcOrd="1" destOrd="0" parTransId="{DF0B8E53-8A83-460F-A1F0-A2C0702EAE11}" sibTransId="{17CCEB89-F9E0-4472-B058-40C77D186E28}"/>
    <dgm:cxn modelId="{669A98CB-4DA9-4C67-8633-F88BC1BAFB69}" type="presOf" srcId="{D99B16FD-358C-4910-968B-24638E74228E}" destId="{A835493D-684E-47F3-81CE-79965FC524F2}" srcOrd="0" destOrd="0" presId="urn:microsoft.com/office/officeart/2005/8/layout/vList5"/>
    <dgm:cxn modelId="{772BBBB8-FA0F-44D2-AE09-CEF76B48D4F4}" type="presOf" srcId="{C6170519-7438-49B7-8F04-8C7BF7F6C0B9}" destId="{DE9A83A7-E87F-45DF-8CF6-F67533799DFD}" srcOrd="0" destOrd="0" presId="urn:microsoft.com/office/officeart/2005/8/layout/vList5"/>
    <dgm:cxn modelId="{3B227E19-E6D8-48A0-BF26-DF1CC8461CC5}" srcId="{E115CB1A-C43C-421E-BA60-DC0074023CDE}" destId="{17B5999B-0CF9-488B-AC91-390EA5FC49FB}" srcOrd="0" destOrd="0" parTransId="{FABD1852-2567-4B01-B72A-2794C31865CC}" sibTransId="{B90DB4C4-D8A1-4711-A2AC-27DC4C78794E}"/>
    <dgm:cxn modelId="{3E845F67-DD0F-4FE7-A565-A0E75640D411}" srcId="{60D81851-F060-4D02-92FE-511B092A1621}" destId="{C6170519-7438-49B7-8F04-8C7BF7F6C0B9}" srcOrd="0" destOrd="0" parTransId="{06514F87-4BF4-4699-B89D-BE080BC1EF45}" sibTransId="{B3B39686-CDC4-4DF6-B095-238A7D54FA44}"/>
    <dgm:cxn modelId="{DBD7CB8A-DCF8-448D-8E13-76254275A5DE}" type="presOf" srcId="{B2A49370-AC4B-4864-8818-A7F47C5EA765}" destId="{AF2A0967-6884-480C-8D5D-5985068E2FFC}" srcOrd="0" destOrd="0" presId="urn:microsoft.com/office/officeart/2005/8/layout/vList5"/>
    <dgm:cxn modelId="{899AD6A8-C472-4047-BA6B-243F0E442944}" srcId="{D99B16FD-358C-4910-968B-24638E74228E}" destId="{FAE3658A-43E1-49C7-857A-279DEA98D8C9}" srcOrd="0" destOrd="0" parTransId="{32AE8168-9007-4AF8-B14C-E9645611CBBB}" sibTransId="{3E4BBAA2-FDBB-431D-96FF-ABFF37AB31DA}"/>
    <dgm:cxn modelId="{C7FCAB4A-B31B-49A6-8AF5-9F55B6CBEEDA}" srcId="{1A594E73-862B-407F-AAB1-FCC472D17EEC}" destId="{671C38B4-BBA0-4775-8498-8EDA7B65D81D}" srcOrd="5" destOrd="0" parTransId="{9E51A3AB-7A01-4296-AF4E-1FF3403E5F41}" sibTransId="{92F5E853-A3AA-4CAD-8455-0F3D109F3D27}"/>
    <dgm:cxn modelId="{BFF1DBFF-F08B-4D62-BA51-DE8438D5C3F0}" type="presOf" srcId="{785167F5-1991-4F99-B1BE-4465BB3459AB}" destId="{4DC4DBE3-45DE-4F83-9A67-4A2DBB1EE53D}" srcOrd="0" destOrd="0" presId="urn:microsoft.com/office/officeart/2005/8/layout/vList5"/>
    <dgm:cxn modelId="{9A623F9F-5896-44AD-8623-E7DE63EF7EFD}" type="presOf" srcId="{A03C7D25-562D-4BC1-97D9-5A98114CD3AA}" destId="{65AFB5AE-1E2F-443E-AB21-9C5882A712E5}" srcOrd="0" destOrd="0" presId="urn:microsoft.com/office/officeart/2005/8/layout/vList5"/>
    <dgm:cxn modelId="{1E7B99C0-9CE6-4F1A-8DA1-C21162CE9733}" type="presOf" srcId="{D184CD08-A068-4601-B23B-DD88AAD041F6}" destId="{C8988A43-D1F7-403D-8FF6-7C9FA0ADB5C2}" srcOrd="0" destOrd="0" presId="urn:microsoft.com/office/officeart/2005/8/layout/vList5"/>
    <dgm:cxn modelId="{CC0F1277-3CAA-47B4-AFC8-E9402111F135}" type="presOf" srcId="{1A594E73-862B-407F-AAB1-FCC472D17EEC}" destId="{39ACA070-89B1-4583-B102-92316DD517AC}" srcOrd="0" destOrd="0" presId="urn:microsoft.com/office/officeart/2005/8/layout/vList5"/>
    <dgm:cxn modelId="{17491EB8-31DE-461A-9149-757452EB1E2D}" srcId="{1A594E73-862B-407F-AAB1-FCC472D17EEC}" destId="{E7379A18-F9A5-4BC5-95CD-273C05F078AA}" srcOrd="6" destOrd="0" parTransId="{E78018B3-43B3-4725-8F88-2EB2A1E98841}" sibTransId="{D4BA238F-93AE-4F1C-BE56-3861E74A6B9C}"/>
    <dgm:cxn modelId="{F739B221-1562-4E1A-9D1F-0B08E79BC49E}" srcId="{B2A49370-AC4B-4864-8818-A7F47C5EA765}" destId="{E003026B-052A-4A0F-9560-BF4C5C65AD73}" srcOrd="0" destOrd="0" parTransId="{59423368-A3A1-4940-BC58-3FEAEDBFD353}" sibTransId="{1C4C7783-C32C-4772-BAC8-E1691F41BA18}"/>
    <dgm:cxn modelId="{AF0F63E1-9593-49C1-AB11-5FCB65421161}" type="presOf" srcId="{671C38B4-BBA0-4775-8498-8EDA7B65D81D}" destId="{F6AE4A4B-1AD2-4EAA-BB75-B8F174FCCAC3}" srcOrd="0" destOrd="0" presId="urn:microsoft.com/office/officeart/2005/8/layout/vList5"/>
    <dgm:cxn modelId="{4C230EDF-2334-406F-8460-782DDD30F1C1}" type="presOf" srcId="{60D81851-F060-4D02-92FE-511B092A1621}" destId="{792A4A29-116B-4A1D-AA86-DF857203D03D}" srcOrd="0" destOrd="0" presId="urn:microsoft.com/office/officeart/2005/8/layout/vList5"/>
    <dgm:cxn modelId="{8C19FEC2-B8E9-4580-A511-C8D3A862D532}" type="presOf" srcId="{E7379A18-F9A5-4BC5-95CD-273C05F078AA}" destId="{D111AE03-02D4-451B-9CB0-AF24E8D7C540}" srcOrd="0" destOrd="0" presId="urn:microsoft.com/office/officeart/2005/8/layout/vList5"/>
    <dgm:cxn modelId="{4E6717D3-9101-4FF9-BF0F-259066E2FE89}" srcId="{671C38B4-BBA0-4775-8498-8EDA7B65D81D}" destId="{785167F5-1991-4F99-B1BE-4465BB3459AB}" srcOrd="0" destOrd="0" parTransId="{D891AE82-63F1-4237-8CAC-CFAA593DD05C}" sibTransId="{C5BE7D85-AA65-4A85-AEF6-5EAFEF208285}"/>
    <dgm:cxn modelId="{899A714E-2342-4767-B80E-06227B71448A}" srcId="{1A594E73-862B-407F-AAB1-FCC472D17EEC}" destId="{D99B16FD-358C-4910-968B-24638E74228E}" srcOrd="4" destOrd="0" parTransId="{CE2CEC98-7A0E-427F-90D9-790FDC6AB6C3}" sibTransId="{183D4F27-9C1A-4C43-8B85-550437E253AB}"/>
    <dgm:cxn modelId="{6708FB20-4EE2-448C-8640-C9C2AA002F62}" srcId="{1A594E73-862B-407F-AAB1-FCC472D17EEC}" destId="{B2A49370-AC4B-4864-8818-A7F47C5EA765}" srcOrd="3" destOrd="0" parTransId="{D54F2760-DE32-4C15-92F9-ED06548BD09B}" sibTransId="{5262C3DF-9E08-4B8B-A3C0-DFB15586A552}"/>
    <dgm:cxn modelId="{2D2C0EAA-E837-4D36-890D-D4F852413F35}" type="presParOf" srcId="{39ACA070-89B1-4583-B102-92316DD517AC}" destId="{5D39B9B0-3DED-48AC-B554-DC4060FFB25A}" srcOrd="0" destOrd="0" presId="urn:microsoft.com/office/officeart/2005/8/layout/vList5"/>
    <dgm:cxn modelId="{D0957E60-7053-46BF-A05F-8B62C7C1FF30}" type="presParOf" srcId="{5D39B9B0-3DED-48AC-B554-DC4060FFB25A}" destId="{792A4A29-116B-4A1D-AA86-DF857203D03D}" srcOrd="0" destOrd="0" presId="urn:microsoft.com/office/officeart/2005/8/layout/vList5"/>
    <dgm:cxn modelId="{D5FC29A4-010A-46B8-819A-C51A7F2C6B4E}" type="presParOf" srcId="{5D39B9B0-3DED-48AC-B554-DC4060FFB25A}" destId="{DE9A83A7-E87F-45DF-8CF6-F67533799DFD}" srcOrd="1" destOrd="0" presId="urn:microsoft.com/office/officeart/2005/8/layout/vList5"/>
    <dgm:cxn modelId="{0BE1857D-E8E3-4DA5-BEE6-9C2C6720E6FB}" type="presParOf" srcId="{39ACA070-89B1-4583-B102-92316DD517AC}" destId="{C2DB0F8A-1A13-4545-A40D-2672C8B72267}" srcOrd="1" destOrd="0" presId="urn:microsoft.com/office/officeart/2005/8/layout/vList5"/>
    <dgm:cxn modelId="{48448552-B7F0-40B7-BF0F-0D42ED0C5F66}" type="presParOf" srcId="{39ACA070-89B1-4583-B102-92316DD517AC}" destId="{F13086A6-007B-4FD2-90D0-BA32BC62E702}" srcOrd="2" destOrd="0" presId="urn:microsoft.com/office/officeart/2005/8/layout/vList5"/>
    <dgm:cxn modelId="{E01DA186-0002-4963-AA11-6205A7839B8F}" type="presParOf" srcId="{F13086A6-007B-4FD2-90D0-BA32BC62E702}" destId="{7E5916E5-A1F1-4CDB-B42C-7B7CCD0B0571}" srcOrd="0" destOrd="0" presId="urn:microsoft.com/office/officeart/2005/8/layout/vList5"/>
    <dgm:cxn modelId="{9212A248-393E-48B8-8EFF-77A511CC4225}" type="presParOf" srcId="{F13086A6-007B-4FD2-90D0-BA32BC62E702}" destId="{6D5CAB3C-52E8-44BE-8204-A9273F156FA6}" srcOrd="1" destOrd="0" presId="urn:microsoft.com/office/officeart/2005/8/layout/vList5"/>
    <dgm:cxn modelId="{B234D19B-BBDE-4868-A2F4-6CD67868B6DD}" type="presParOf" srcId="{39ACA070-89B1-4583-B102-92316DD517AC}" destId="{7ABCA422-F4BD-49AB-A9C0-A680778C9616}" srcOrd="3" destOrd="0" presId="urn:microsoft.com/office/officeart/2005/8/layout/vList5"/>
    <dgm:cxn modelId="{E09F41F4-E7B4-4109-8F8D-11F0940E7D7C}" type="presParOf" srcId="{39ACA070-89B1-4583-B102-92316DD517AC}" destId="{4F5A971F-A069-4B80-B6D8-5DC9C2A2A6BF}" srcOrd="4" destOrd="0" presId="urn:microsoft.com/office/officeart/2005/8/layout/vList5"/>
    <dgm:cxn modelId="{9AE4795D-4B0A-472B-B91E-789371FF064E}" type="presParOf" srcId="{4F5A971F-A069-4B80-B6D8-5DC9C2A2A6BF}" destId="{65AFB5AE-1E2F-443E-AB21-9C5882A712E5}" srcOrd="0" destOrd="0" presId="urn:microsoft.com/office/officeart/2005/8/layout/vList5"/>
    <dgm:cxn modelId="{E2D295E0-2CA9-4E52-8B4E-3FD4C6EAF568}" type="presParOf" srcId="{4F5A971F-A069-4B80-B6D8-5DC9C2A2A6BF}" destId="{4AA3C69B-2A1C-42D2-BD6C-9B865133F781}" srcOrd="1" destOrd="0" presId="urn:microsoft.com/office/officeart/2005/8/layout/vList5"/>
    <dgm:cxn modelId="{037AC229-FD3E-40C9-863C-D990C3FC4724}" type="presParOf" srcId="{39ACA070-89B1-4583-B102-92316DD517AC}" destId="{508471B2-4468-4CC3-905E-552D1B7806BC}" srcOrd="5" destOrd="0" presId="urn:microsoft.com/office/officeart/2005/8/layout/vList5"/>
    <dgm:cxn modelId="{9FB270CB-2BB5-4240-BA3E-03A0D071BDEF}" type="presParOf" srcId="{39ACA070-89B1-4583-B102-92316DD517AC}" destId="{3E1E86DB-E6F2-4700-A2A6-744A103D9658}" srcOrd="6" destOrd="0" presId="urn:microsoft.com/office/officeart/2005/8/layout/vList5"/>
    <dgm:cxn modelId="{42064AC9-BF55-4F4C-8495-65414887517A}" type="presParOf" srcId="{3E1E86DB-E6F2-4700-A2A6-744A103D9658}" destId="{AF2A0967-6884-480C-8D5D-5985068E2FFC}" srcOrd="0" destOrd="0" presId="urn:microsoft.com/office/officeart/2005/8/layout/vList5"/>
    <dgm:cxn modelId="{77A2A0F8-F2D6-4694-8053-9FB56584B63E}" type="presParOf" srcId="{3E1E86DB-E6F2-4700-A2A6-744A103D9658}" destId="{0BD18DA9-88B9-4584-902C-CF762D884ABF}" srcOrd="1" destOrd="0" presId="urn:microsoft.com/office/officeart/2005/8/layout/vList5"/>
    <dgm:cxn modelId="{724BE655-98F6-470E-8996-10B47C011C98}" type="presParOf" srcId="{39ACA070-89B1-4583-B102-92316DD517AC}" destId="{6A1CC6B9-AE23-45C2-A429-CA7C4BBDE8A3}" srcOrd="7" destOrd="0" presId="urn:microsoft.com/office/officeart/2005/8/layout/vList5"/>
    <dgm:cxn modelId="{6AE6CD0D-D721-4991-8875-91DE4DB88069}" type="presParOf" srcId="{39ACA070-89B1-4583-B102-92316DD517AC}" destId="{9D5B6EE4-0485-4839-B618-B445D91DF81B}" srcOrd="8" destOrd="0" presId="urn:microsoft.com/office/officeart/2005/8/layout/vList5"/>
    <dgm:cxn modelId="{EE409842-2ABF-4410-92B7-693BA06B1EF0}" type="presParOf" srcId="{9D5B6EE4-0485-4839-B618-B445D91DF81B}" destId="{A835493D-684E-47F3-81CE-79965FC524F2}" srcOrd="0" destOrd="0" presId="urn:microsoft.com/office/officeart/2005/8/layout/vList5"/>
    <dgm:cxn modelId="{556EADEB-07DB-41D3-846E-363729ED9E39}" type="presParOf" srcId="{9D5B6EE4-0485-4839-B618-B445D91DF81B}" destId="{523E1241-E223-4913-99DA-92724F5D688B}" srcOrd="1" destOrd="0" presId="urn:microsoft.com/office/officeart/2005/8/layout/vList5"/>
    <dgm:cxn modelId="{DEE34200-42FA-43D1-ABCE-575F0FC1D074}" type="presParOf" srcId="{39ACA070-89B1-4583-B102-92316DD517AC}" destId="{DCF500F9-C29F-4015-AA7A-9E8FC4CB511C}" srcOrd="9" destOrd="0" presId="urn:microsoft.com/office/officeart/2005/8/layout/vList5"/>
    <dgm:cxn modelId="{53129A77-C3E9-41EA-A519-6BCB4523C045}" type="presParOf" srcId="{39ACA070-89B1-4583-B102-92316DD517AC}" destId="{7002503A-0CF5-493C-AB72-8A7E1622E177}" srcOrd="10" destOrd="0" presId="urn:microsoft.com/office/officeart/2005/8/layout/vList5"/>
    <dgm:cxn modelId="{3F61307E-180C-4FB5-BC4B-1C293F119376}" type="presParOf" srcId="{7002503A-0CF5-493C-AB72-8A7E1622E177}" destId="{F6AE4A4B-1AD2-4EAA-BB75-B8F174FCCAC3}" srcOrd="0" destOrd="0" presId="urn:microsoft.com/office/officeart/2005/8/layout/vList5"/>
    <dgm:cxn modelId="{C23FE9A1-52E0-493D-BC1B-FE5EC3C68639}" type="presParOf" srcId="{7002503A-0CF5-493C-AB72-8A7E1622E177}" destId="{4DC4DBE3-45DE-4F83-9A67-4A2DBB1EE53D}" srcOrd="1" destOrd="0" presId="urn:microsoft.com/office/officeart/2005/8/layout/vList5"/>
    <dgm:cxn modelId="{AD10E362-A6B9-47C0-8740-C046BC60BE50}" type="presParOf" srcId="{39ACA070-89B1-4583-B102-92316DD517AC}" destId="{8DFAACC9-8D8D-47C7-9AFA-ADBF99C0D311}" srcOrd="11" destOrd="0" presId="urn:microsoft.com/office/officeart/2005/8/layout/vList5"/>
    <dgm:cxn modelId="{A5CF56E9-6826-4D6C-8DE3-638066E68591}" type="presParOf" srcId="{39ACA070-89B1-4583-B102-92316DD517AC}" destId="{E0751732-F53D-4CED-854A-285B847EDC98}" srcOrd="12" destOrd="0" presId="urn:microsoft.com/office/officeart/2005/8/layout/vList5"/>
    <dgm:cxn modelId="{BE61859A-5B94-427D-8111-91ACF5F824AB}" type="presParOf" srcId="{E0751732-F53D-4CED-854A-285B847EDC98}" destId="{D111AE03-02D4-451B-9CB0-AF24E8D7C540}" srcOrd="0" destOrd="0" presId="urn:microsoft.com/office/officeart/2005/8/layout/vList5"/>
    <dgm:cxn modelId="{1241BCDC-3AB0-4E0D-8585-2BA9BB9B0765}" type="presParOf" srcId="{E0751732-F53D-4CED-854A-285B847EDC98}" destId="{C8988A43-D1F7-403D-8FF6-7C9FA0ADB5C2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29AA7DFE-381E-4926-9C20-CA5E428C0E1E}" type="doc">
      <dgm:prSet loTypeId="urn:microsoft.com/office/officeart/2005/8/layout/matrix3" loCatId="matrix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0DDDB15E-0D31-46E9-B846-F87E06F873A9}">
      <dgm:prSet phldrT="[Texto]"/>
      <dgm:spPr/>
      <dgm:t>
        <a:bodyPr/>
        <a:lstStyle/>
        <a:p>
          <a:r>
            <a:rPr lang="es-ES" dirty="0" smtClean="0"/>
            <a:t>Notas de Prensa publicadas</a:t>
          </a:r>
          <a:endParaRPr lang="es-ES" dirty="0"/>
        </a:p>
      </dgm:t>
    </dgm:pt>
    <dgm:pt modelId="{10CB8079-5972-459B-AF24-0C70FAAE570A}" type="parTrans" cxnId="{52CF5E11-86B2-445D-807B-21B4E65DF8B9}">
      <dgm:prSet/>
      <dgm:spPr/>
      <dgm:t>
        <a:bodyPr/>
        <a:lstStyle/>
        <a:p>
          <a:endParaRPr lang="es-ES"/>
        </a:p>
      </dgm:t>
    </dgm:pt>
    <dgm:pt modelId="{75A01D57-958A-4E59-B61D-A2F906E889BD}" type="sibTrans" cxnId="{52CF5E11-86B2-445D-807B-21B4E65DF8B9}">
      <dgm:prSet/>
      <dgm:spPr/>
      <dgm:t>
        <a:bodyPr/>
        <a:lstStyle/>
        <a:p>
          <a:endParaRPr lang="es-ES"/>
        </a:p>
      </dgm:t>
    </dgm:pt>
    <dgm:pt modelId="{8FA5D645-8F0C-4825-909E-C3CAC7C78190}">
      <dgm:prSet phldrT="[Texto]"/>
      <dgm:spPr/>
      <dgm:t>
        <a:bodyPr/>
        <a:lstStyle/>
        <a:p>
          <a:r>
            <a:rPr lang="es-ES" dirty="0" smtClean="0"/>
            <a:t>1995</a:t>
          </a:r>
          <a:endParaRPr lang="es-ES" dirty="0"/>
        </a:p>
      </dgm:t>
    </dgm:pt>
    <dgm:pt modelId="{85FF36F9-3EA1-4B57-88E2-F522A7BD2BD3}" type="parTrans" cxnId="{582DFA2C-2D11-429A-A1F7-216F4AC881D1}">
      <dgm:prSet/>
      <dgm:spPr/>
      <dgm:t>
        <a:bodyPr/>
        <a:lstStyle/>
        <a:p>
          <a:endParaRPr lang="es-ES"/>
        </a:p>
      </dgm:t>
    </dgm:pt>
    <dgm:pt modelId="{C9B3E6CD-98FB-42A7-85F2-BD438FF409A2}" type="sibTrans" cxnId="{582DFA2C-2D11-429A-A1F7-216F4AC881D1}">
      <dgm:prSet/>
      <dgm:spPr/>
      <dgm:t>
        <a:bodyPr/>
        <a:lstStyle/>
        <a:p>
          <a:endParaRPr lang="es-ES"/>
        </a:p>
      </dgm:t>
    </dgm:pt>
    <dgm:pt modelId="{67558ABB-1A39-4E3C-BD47-983154FEFE8D}">
      <dgm:prSet phldrT="[Texto]"/>
      <dgm:spPr/>
      <dgm:t>
        <a:bodyPr/>
        <a:lstStyle/>
        <a:p>
          <a:r>
            <a:rPr lang="es-ES" dirty="0" smtClean="0"/>
            <a:t>2695</a:t>
          </a:r>
          <a:endParaRPr lang="es-ES" dirty="0"/>
        </a:p>
      </dgm:t>
    </dgm:pt>
    <dgm:pt modelId="{0F29D103-050C-4041-BCD2-C4F028B120AD}">
      <dgm:prSet phldrT="[Texto]"/>
      <dgm:spPr/>
      <dgm:t>
        <a:bodyPr/>
        <a:lstStyle/>
        <a:p>
          <a:r>
            <a:rPr lang="es-ES" dirty="0" smtClean="0"/>
            <a:t>Noticias Publicadas</a:t>
          </a:r>
          <a:endParaRPr lang="es-ES" dirty="0"/>
        </a:p>
      </dgm:t>
    </dgm:pt>
    <dgm:pt modelId="{AFA8377B-456F-4C97-AE7D-0A14463646A4}" type="sibTrans" cxnId="{7D0A931B-2B7F-4F9F-BDA3-702994AB4B8E}">
      <dgm:prSet/>
      <dgm:spPr/>
      <dgm:t>
        <a:bodyPr/>
        <a:lstStyle/>
        <a:p>
          <a:endParaRPr lang="es-ES"/>
        </a:p>
      </dgm:t>
    </dgm:pt>
    <dgm:pt modelId="{E06BA185-3814-421D-A21F-8F73AA8CC3F1}" type="parTrans" cxnId="{7D0A931B-2B7F-4F9F-BDA3-702994AB4B8E}">
      <dgm:prSet/>
      <dgm:spPr/>
      <dgm:t>
        <a:bodyPr/>
        <a:lstStyle/>
        <a:p>
          <a:endParaRPr lang="es-ES"/>
        </a:p>
      </dgm:t>
    </dgm:pt>
    <dgm:pt modelId="{7C8A5F8E-E6ED-4215-8946-40B1BA5198FF}" type="sibTrans" cxnId="{9B60B1B6-535B-48C6-B15A-04010E1A6E72}">
      <dgm:prSet/>
      <dgm:spPr/>
      <dgm:t>
        <a:bodyPr/>
        <a:lstStyle/>
        <a:p>
          <a:endParaRPr lang="es-ES"/>
        </a:p>
      </dgm:t>
    </dgm:pt>
    <dgm:pt modelId="{B7544C0A-316A-416B-A411-BD2DC27E6BE6}" type="parTrans" cxnId="{9B60B1B6-535B-48C6-B15A-04010E1A6E72}">
      <dgm:prSet/>
      <dgm:spPr/>
      <dgm:t>
        <a:bodyPr/>
        <a:lstStyle/>
        <a:p>
          <a:endParaRPr lang="es-ES"/>
        </a:p>
      </dgm:t>
    </dgm:pt>
    <dgm:pt modelId="{DFC33606-4F40-4663-9F73-0C20FF13F13B}">
      <dgm:prSet phldrT="[Texto]"/>
      <dgm:spPr/>
      <dgm:t>
        <a:bodyPr/>
        <a:lstStyle/>
        <a:p>
          <a:r>
            <a:rPr lang="es-ES" dirty="0" smtClean="0"/>
            <a:t>Vídeos Editados y Publicados</a:t>
          </a:r>
          <a:endParaRPr lang="es-ES" dirty="0"/>
        </a:p>
      </dgm:t>
    </dgm:pt>
    <dgm:pt modelId="{BCB9A181-92C7-4A50-827E-1389554AAB71}" type="parTrans" cxnId="{B8204DFB-0FA4-4D26-867E-91B90EA8CD33}">
      <dgm:prSet/>
      <dgm:spPr/>
      <dgm:t>
        <a:bodyPr/>
        <a:lstStyle/>
        <a:p>
          <a:endParaRPr lang="es-ES"/>
        </a:p>
      </dgm:t>
    </dgm:pt>
    <dgm:pt modelId="{EABA0D96-AE80-4C30-B7BD-0FE830799300}" type="sibTrans" cxnId="{B8204DFB-0FA4-4D26-867E-91B90EA8CD33}">
      <dgm:prSet/>
      <dgm:spPr/>
      <dgm:t>
        <a:bodyPr/>
        <a:lstStyle/>
        <a:p>
          <a:endParaRPr lang="es-ES"/>
        </a:p>
      </dgm:t>
    </dgm:pt>
    <dgm:pt modelId="{3534DE44-8A96-4E2A-BB11-6A9838F90E6F}">
      <dgm:prSet phldrT="[Texto]"/>
      <dgm:spPr/>
      <dgm:t>
        <a:bodyPr/>
        <a:lstStyle/>
        <a:p>
          <a:r>
            <a:rPr lang="es-ES" dirty="0" smtClean="0"/>
            <a:t>58</a:t>
          </a:r>
          <a:endParaRPr lang="es-ES" dirty="0"/>
        </a:p>
      </dgm:t>
    </dgm:pt>
    <dgm:pt modelId="{1AF2B740-ED89-4AB3-8D0B-FFA6DA837153}" type="parTrans" cxnId="{5FBFBB31-2336-4E78-8EDA-24F738047537}">
      <dgm:prSet/>
      <dgm:spPr/>
      <dgm:t>
        <a:bodyPr/>
        <a:lstStyle/>
        <a:p>
          <a:endParaRPr lang="es-ES"/>
        </a:p>
      </dgm:t>
    </dgm:pt>
    <dgm:pt modelId="{55261340-FEC5-4D44-81FF-43F6A19EBFFD}" type="sibTrans" cxnId="{5FBFBB31-2336-4E78-8EDA-24F738047537}">
      <dgm:prSet/>
      <dgm:spPr/>
      <dgm:t>
        <a:bodyPr/>
        <a:lstStyle/>
        <a:p>
          <a:endParaRPr lang="es-ES"/>
        </a:p>
      </dgm:t>
    </dgm:pt>
    <dgm:pt modelId="{B46BB436-B4B4-4B6E-84D7-01ED47F327C7}">
      <dgm:prSet phldrT="[Texto]"/>
      <dgm:spPr/>
      <dgm:t>
        <a:bodyPr/>
        <a:lstStyle/>
        <a:p>
          <a:r>
            <a:rPr lang="es-ES" dirty="0" smtClean="0"/>
            <a:t>Reportajes Especiales Publicados</a:t>
          </a:r>
          <a:endParaRPr lang="es-ES" dirty="0"/>
        </a:p>
      </dgm:t>
    </dgm:pt>
    <dgm:pt modelId="{35D172FB-50AA-4F25-8002-E800A7721904}" type="parTrans" cxnId="{8E905D85-2F2B-4B01-956E-F56FBE4C45B9}">
      <dgm:prSet/>
      <dgm:spPr/>
      <dgm:t>
        <a:bodyPr/>
        <a:lstStyle/>
        <a:p>
          <a:endParaRPr lang="es-ES"/>
        </a:p>
      </dgm:t>
    </dgm:pt>
    <dgm:pt modelId="{19169735-86AF-44DB-8F21-8B5E14206E2B}" type="sibTrans" cxnId="{8E905D85-2F2B-4B01-956E-F56FBE4C45B9}">
      <dgm:prSet/>
      <dgm:spPr/>
      <dgm:t>
        <a:bodyPr/>
        <a:lstStyle/>
        <a:p>
          <a:endParaRPr lang="es-ES"/>
        </a:p>
      </dgm:t>
    </dgm:pt>
    <dgm:pt modelId="{0ABE11FE-AEC4-435D-923D-09E016359DDD}">
      <dgm:prSet phldrT="[Texto]"/>
      <dgm:spPr/>
      <dgm:t>
        <a:bodyPr/>
        <a:lstStyle/>
        <a:p>
          <a:r>
            <a:rPr lang="es-ES" dirty="0" smtClean="0"/>
            <a:t>110</a:t>
          </a:r>
          <a:endParaRPr lang="es-ES" dirty="0"/>
        </a:p>
      </dgm:t>
    </dgm:pt>
    <dgm:pt modelId="{F3909060-CC51-4DA9-AB78-BEE918E41585}" type="parTrans" cxnId="{C5A6EF5C-98DB-4ACB-99BE-1E84FB17EDF6}">
      <dgm:prSet/>
      <dgm:spPr/>
      <dgm:t>
        <a:bodyPr/>
        <a:lstStyle/>
        <a:p>
          <a:endParaRPr lang="es-ES"/>
        </a:p>
      </dgm:t>
    </dgm:pt>
    <dgm:pt modelId="{AB7E7714-EC33-4CB1-9199-BB9B229C0AD0}" type="sibTrans" cxnId="{C5A6EF5C-98DB-4ACB-99BE-1E84FB17EDF6}">
      <dgm:prSet/>
      <dgm:spPr/>
      <dgm:t>
        <a:bodyPr/>
        <a:lstStyle/>
        <a:p>
          <a:endParaRPr lang="es-ES"/>
        </a:p>
      </dgm:t>
    </dgm:pt>
    <dgm:pt modelId="{016EFD7F-E701-4B62-93EC-B5FE81E3175A}" type="pres">
      <dgm:prSet presAssocID="{29AA7DFE-381E-4926-9C20-CA5E428C0E1E}" presName="matrix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A543874C-0B21-4AD7-AACF-B913A41B9282}" type="pres">
      <dgm:prSet presAssocID="{29AA7DFE-381E-4926-9C20-CA5E428C0E1E}" presName="diamond" presStyleLbl="bgShp" presStyleIdx="0" presStyleCnt="1"/>
      <dgm:spPr/>
    </dgm:pt>
    <dgm:pt modelId="{C57882D7-A3AC-4A28-80C1-6A45BD799D19}" type="pres">
      <dgm:prSet presAssocID="{29AA7DFE-381E-4926-9C20-CA5E428C0E1E}" presName="quad1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E53A7F42-1CA3-4D91-9C74-0E5396D90E35}" type="pres">
      <dgm:prSet presAssocID="{29AA7DFE-381E-4926-9C20-CA5E428C0E1E}" presName="quad2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15A10D68-E3F7-47C7-9B9B-42F09559FF2F}" type="pres">
      <dgm:prSet presAssocID="{29AA7DFE-381E-4926-9C20-CA5E428C0E1E}" presName="quad3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6EF9EEED-CB9A-4D43-A664-FEFADC78038A}" type="pres">
      <dgm:prSet presAssocID="{29AA7DFE-381E-4926-9C20-CA5E428C0E1E}" presName="quad4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7D0A931B-2B7F-4F9F-BDA3-702994AB4B8E}" srcId="{29AA7DFE-381E-4926-9C20-CA5E428C0E1E}" destId="{0F29D103-050C-4041-BCD2-C4F028B120AD}" srcOrd="1" destOrd="0" parTransId="{E06BA185-3814-421D-A21F-8F73AA8CC3F1}" sibTransId="{AFA8377B-456F-4C97-AE7D-0A14463646A4}"/>
    <dgm:cxn modelId="{A7E63645-7AFC-42E5-874C-748814C1E858}" type="presOf" srcId="{67558ABB-1A39-4E3C-BD47-983154FEFE8D}" destId="{E53A7F42-1CA3-4D91-9C74-0E5396D90E35}" srcOrd="0" destOrd="1" presId="urn:microsoft.com/office/officeart/2005/8/layout/matrix3"/>
    <dgm:cxn modelId="{162514D4-14DE-430E-BF2F-DDEED81B42AD}" type="presOf" srcId="{0DDDB15E-0D31-46E9-B846-F87E06F873A9}" destId="{C57882D7-A3AC-4A28-80C1-6A45BD799D19}" srcOrd="0" destOrd="0" presId="urn:microsoft.com/office/officeart/2005/8/layout/matrix3"/>
    <dgm:cxn modelId="{52CF5E11-86B2-445D-807B-21B4E65DF8B9}" srcId="{29AA7DFE-381E-4926-9C20-CA5E428C0E1E}" destId="{0DDDB15E-0D31-46E9-B846-F87E06F873A9}" srcOrd="0" destOrd="0" parTransId="{10CB8079-5972-459B-AF24-0C70FAAE570A}" sibTransId="{75A01D57-958A-4E59-B61D-A2F906E889BD}"/>
    <dgm:cxn modelId="{1F6391BD-E928-4FDF-A967-4D0F1ABFED61}" type="presOf" srcId="{0F29D103-050C-4041-BCD2-C4F028B120AD}" destId="{E53A7F42-1CA3-4D91-9C74-0E5396D90E35}" srcOrd="0" destOrd="0" presId="urn:microsoft.com/office/officeart/2005/8/layout/matrix3"/>
    <dgm:cxn modelId="{C5A6EF5C-98DB-4ACB-99BE-1E84FB17EDF6}" srcId="{B46BB436-B4B4-4B6E-84D7-01ED47F327C7}" destId="{0ABE11FE-AEC4-435D-923D-09E016359DDD}" srcOrd="0" destOrd="0" parTransId="{F3909060-CC51-4DA9-AB78-BEE918E41585}" sibTransId="{AB7E7714-EC33-4CB1-9199-BB9B229C0AD0}"/>
    <dgm:cxn modelId="{582DFA2C-2D11-429A-A1F7-216F4AC881D1}" srcId="{0DDDB15E-0D31-46E9-B846-F87E06F873A9}" destId="{8FA5D645-8F0C-4825-909E-C3CAC7C78190}" srcOrd="0" destOrd="0" parTransId="{85FF36F9-3EA1-4B57-88E2-F522A7BD2BD3}" sibTransId="{C9B3E6CD-98FB-42A7-85F2-BD438FF409A2}"/>
    <dgm:cxn modelId="{B8204DFB-0FA4-4D26-867E-91B90EA8CD33}" srcId="{29AA7DFE-381E-4926-9C20-CA5E428C0E1E}" destId="{DFC33606-4F40-4663-9F73-0C20FF13F13B}" srcOrd="2" destOrd="0" parTransId="{BCB9A181-92C7-4A50-827E-1389554AAB71}" sibTransId="{EABA0D96-AE80-4C30-B7BD-0FE830799300}"/>
    <dgm:cxn modelId="{7C4C9FAB-9998-479E-93BF-C93A8C97FDF5}" type="presOf" srcId="{0ABE11FE-AEC4-435D-923D-09E016359DDD}" destId="{6EF9EEED-CB9A-4D43-A664-FEFADC78038A}" srcOrd="0" destOrd="1" presId="urn:microsoft.com/office/officeart/2005/8/layout/matrix3"/>
    <dgm:cxn modelId="{67516E7F-BC32-473B-9B08-B2CE429A3B8B}" type="presOf" srcId="{29AA7DFE-381E-4926-9C20-CA5E428C0E1E}" destId="{016EFD7F-E701-4B62-93EC-B5FE81E3175A}" srcOrd="0" destOrd="0" presId="urn:microsoft.com/office/officeart/2005/8/layout/matrix3"/>
    <dgm:cxn modelId="{9B60B1B6-535B-48C6-B15A-04010E1A6E72}" srcId="{0F29D103-050C-4041-BCD2-C4F028B120AD}" destId="{67558ABB-1A39-4E3C-BD47-983154FEFE8D}" srcOrd="0" destOrd="0" parTransId="{B7544C0A-316A-416B-A411-BD2DC27E6BE6}" sibTransId="{7C8A5F8E-E6ED-4215-8946-40B1BA5198FF}"/>
    <dgm:cxn modelId="{C108C19C-D82F-4F6E-AD6F-502245F9F089}" type="presOf" srcId="{B46BB436-B4B4-4B6E-84D7-01ED47F327C7}" destId="{6EF9EEED-CB9A-4D43-A664-FEFADC78038A}" srcOrd="0" destOrd="0" presId="urn:microsoft.com/office/officeart/2005/8/layout/matrix3"/>
    <dgm:cxn modelId="{55D865EC-3E35-47BA-9F83-9DCB1C70AFB5}" type="presOf" srcId="{3534DE44-8A96-4E2A-BB11-6A9838F90E6F}" destId="{15A10D68-E3F7-47C7-9B9B-42F09559FF2F}" srcOrd="0" destOrd="1" presId="urn:microsoft.com/office/officeart/2005/8/layout/matrix3"/>
    <dgm:cxn modelId="{5FBFBB31-2336-4E78-8EDA-24F738047537}" srcId="{DFC33606-4F40-4663-9F73-0C20FF13F13B}" destId="{3534DE44-8A96-4E2A-BB11-6A9838F90E6F}" srcOrd="0" destOrd="0" parTransId="{1AF2B740-ED89-4AB3-8D0B-FFA6DA837153}" sibTransId="{55261340-FEC5-4D44-81FF-43F6A19EBFFD}"/>
    <dgm:cxn modelId="{5B6C4F68-E199-4EE9-966F-4882B2D2F80F}" type="presOf" srcId="{8FA5D645-8F0C-4825-909E-C3CAC7C78190}" destId="{C57882D7-A3AC-4A28-80C1-6A45BD799D19}" srcOrd="0" destOrd="1" presId="urn:microsoft.com/office/officeart/2005/8/layout/matrix3"/>
    <dgm:cxn modelId="{F64D0564-3AB2-4AEC-82B2-0158BC212381}" type="presOf" srcId="{DFC33606-4F40-4663-9F73-0C20FF13F13B}" destId="{15A10D68-E3F7-47C7-9B9B-42F09559FF2F}" srcOrd="0" destOrd="0" presId="urn:microsoft.com/office/officeart/2005/8/layout/matrix3"/>
    <dgm:cxn modelId="{8E905D85-2F2B-4B01-956E-F56FBE4C45B9}" srcId="{29AA7DFE-381E-4926-9C20-CA5E428C0E1E}" destId="{B46BB436-B4B4-4B6E-84D7-01ED47F327C7}" srcOrd="3" destOrd="0" parTransId="{35D172FB-50AA-4F25-8002-E800A7721904}" sibTransId="{19169735-86AF-44DB-8F21-8B5E14206E2B}"/>
    <dgm:cxn modelId="{2D8B9D14-7661-436C-9B67-6CBA16EB6BF3}" type="presParOf" srcId="{016EFD7F-E701-4B62-93EC-B5FE81E3175A}" destId="{A543874C-0B21-4AD7-AACF-B913A41B9282}" srcOrd="0" destOrd="0" presId="urn:microsoft.com/office/officeart/2005/8/layout/matrix3"/>
    <dgm:cxn modelId="{C460CD9F-4C21-49A1-83B7-00F50BD81C97}" type="presParOf" srcId="{016EFD7F-E701-4B62-93EC-B5FE81E3175A}" destId="{C57882D7-A3AC-4A28-80C1-6A45BD799D19}" srcOrd="1" destOrd="0" presId="urn:microsoft.com/office/officeart/2005/8/layout/matrix3"/>
    <dgm:cxn modelId="{F020C158-9247-4D5D-A3C6-B4F315424C27}" type="presParOf" srcId="{016EFD7F-E701-4B62-93EC-B5FE81E3175A}" destId="{E53A7F42-1CA3-4D91-9C74-0E5396D90E35}" srcOrd="2" destOrd="0" presId="urn:microsoft.com/office/officeart/2005/8/layout/matrix3"/>
    <dgm:cxn modelId="{C40DFD74-CD90-4437-A7A9-6D92A9274E77}" type="presParOf" srcId="{016EFD7F-E701-4B62-93EC-B5FE81E3175A}" destId="{15A10D68-E3F7-47C7-9B9B-42F09559FF2F}" srcOrd="3" destOrd="0" presId="urn:microsoft.com/office/officeart/2005/8/layout/matrix3"/>
    <dgm:cxn modelId="{26E54836-371C-46A9-9620-51415BB48C48}" type="presParOf" srcId="{016EFD7F-E701-4B62-93EC-B5FE81E3175A}" destId="{6EF9EEED-CB9A-4D43-A664-FEFADC78038A}" srcOrd="4" destOrd="0" presId="urn:microsoft.com/office/officeart/2005/8/layout/matrix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81F0E50C-98A3-4D6C-A059-3D4FCC4EE0A7}" type="doc">
      <dgm:prSet loTypeId="urn:microsoft.com/office/officeart/2005/8/layout/list1" loCatId="list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F2027D1C-3B84-4945-BB3D-F60B380476D6}">
      <dgm:prSet phldrT="[Texto]"/>
      <dgm:spPr/>
      <dgm:t>
        <a:bodyPr/>
        <a:lstStyle/>
        <a:p>
          <a:r>
            <a:rPr lang="es-ES" dirty="0" smtClean="0"/>
            <a:t>Nº de Visitas </a:t>
          </a:r>
          <a:r>
            <a:rPr lang="es-ES" b="1" dirty="0" smtClean="0">
              <a:solidFill>
                <a:srgbClr val="53D2FF"/>
              </a:solidFill>
            </a:rPr>
            <a:t>de Nov. 2008 a Octubre de 2009</a:t>
          </a:r>
          <a:endParaRPr lang="es-ES" b="1" dirty="0">
            <a:solidFill>
              <a:srgbClr val="53D2FF"/>
            </a:solidFill>
          </a:endParaRPr>
        </a:p>
      </dgm:t>
    </dgm:pt>
    <dgm:pt modelId="{49A2E273-2EDB-469C-AD65-5659E164D494}" type="parTrans" cxnId="{B5A47BB0-C007-4C89-8D27-5252FB6E3E69}">
      <dgm:prSet/>
      <dgm:spPr/>
      <dgm:t>
        <a:bodyPr/>
        <a:lstStyle/>
        <a:p>
          <a:endParaRPr lang="es-ES"/>
        </a:p>
      </dgm:t>
    </dgm:pt>
    <dgm:pt modelId="{B12A2524-7C01-4C6B-827F-68F2E99DA9CE}" type="sibTrans" cxnId="{B5A47BB0-C007-4C89-8D27-5252FB6E3E69}">
      <dgm:prSet/>
      <dgm:spPr/>
      <dgm:t>
        <a:bodyPr/>
        <a:lstStyle/>
        <a:p>
          <a:endParaRPr lang="es-ES"/>
        </a:p>
      </dgm:t>
    </dgm:pt>
    <dgm:pt modelId="{42A00187-3F34-439C-A7E2-9392919D03D6}">
      <dgm:prSet phldrT="[Texto]"/>
      <dgm:spPr/>
      <dgm:t>
        <a:bodyPr/>
        <a:lstStyle/>
        <a:p>
          <a:r>
            <a:rPr lang="es-ES" dirty="0" smtClean="0"/>
            <a:t>75.039 visitas</a:t>
          </a:r>
          <a:endParaRPr lang="es-ES" dirty="0"/>
        </a:p>
      </dgm:t>
    </dgm:pt>
    <dgm:pt modelId="{DD76E4A8-6023-4175-B61C-9AE06ED4EB4A}" type="parTrans" cxnId="{912F1FE8-9BC2-48F7-BABE-CFF37D48F255}">
      <dgm:prSet/>
      <dgm:spPr/>
      <dgm:t>
        <a:bodyPr/>
        <a:lstStyle/>
        <a:p>
          <a:endParaRPr lang="es-ES"/>
        </a:p>
      </dgm:t>
    </dgm:pt>
    <dgm:pt modelId="{901C4AC2-CB08-4026-A927-D8CCFADB4B28}" type="sibTrans" cxnId="{912F1FE8-9BC2-48F7-BABE-CFF37D48F255}">
      <dgm:prSet/>
      <dgm:spPr/>
      <dgm:t>
        <a:bodyPr/>
        <a:lstStyle/>
        <a:p>
          <a:endParaRPr lang="es-ES"/>
        </a:p>
      </dgm:t>
    </dgm:pt>
    <dgm:pt modelId="{B79AF8BB-28A1-408E-B786-DF9B3FFEB206}">
      <dgm:prSet phldrT="[Texto]"/>
      <dgm:spPr/>
      <dgm:t>
        <a:bodyPr/>
        <a:lstStyle/>
        <a:p>
          <a:r>
            <a:rPr lang="es-ES" dirty="0" smtClean="0"/>
            <a:t>Nº de Visitas </a:t>
          </a:r>
          <a:r>
            <a:rPr lang="es-ES" b="1" dirty="0" smtClean="0">
              <a:solidFill>
                <a:srgbClr val="53D2FF"/>
              </a:solidFill>
            </a:rPr>
            <a:t>de Nov. 2009 a Octubre de 2010</a:t>
          </a:r>
          <a:endParaRPr lang="es-ES" dirty="0"/>
        </a:p>
      </dgm:t>
    </dgm:pt>
    <dgm:pt modelId="{AC96777A-74E7-44C1-AD34-E2B2B84E33E9}" type="parTrans" cxnId="{CCA2C031-53DC-4FE1-B21F-443A6BA8615F}">
      <dgm:prSet/>
      <dgm:spPr/>
      <dgm:t>
        <a:bodyPr/>
        <a:lstStyle/>
        <a:p>
          <a:endParaRPr lang="es-ES"/>
        </a:p>
      </dgm:t>
    </dgm:pt>
    <dgm:pt modelId="{A98C935C-96D2-48E0-9DF2-D443E01C8F65}" type="sibTrans" cxnId="{CCA2C031-53DC-4FE1-B21F-443A6BA8615F}">
      <dgm:prSet/>
      <dgm:spPr/>
      <dgm:t>
        <a:bodyPr/>
        <a:lstStyle/>
        <a:p>
          <a:endParaRPr lang="es-ES"/>
        </a:p>
      </dgm:t>
    </dgm:pt>
    <dgm:pt modelId="{84EF183F-6931-4D2E-BA64-3EFC9CCEE8BE}">
      <dgm:prSet phldrT="[Texto]"/>
      <dgm:spPr/>
      <dgm:t>
        <a:bodyPr/>
        <a:lstStyle/>
        <a:p>
          <a:r>
            <a:rPr lang="es-ES" dirty="0" smtClean="0"/>
            <a:t>99.642 visitas</a:t>
          </a:r>
          <a:endParaRPr lang="es-ES" dirty="0"/>
        </a:p>
      </dgm:t>
    </dgm:pt>
    <dgm:pt modelId="{6CF378EB-EDD0-408C-A166-6A2A41232667}" type="parTrans" cxnId="{637512E0-8B72-45C2-9D7D-70CF67D19551}">
      <dgm:prSet/>
      <dgm:spPr/>
      <dgm:t>
        <a:bodyPr/>
        <a:lstStyle/>
        <a:p>
          <a:endParaRPr lang="es-ES"/>
        </a:p>
      </dgm:t>
    </dgm:pt>
    <dgm:pt modelId="{8C9FE7B0-B357-427E-9793-720B93E3158C}" type="sibTrans" cxnId="{637512E0-8B72-45C2-9D7D-70CF67D19551}">
      <dgm:prSet/>
      <dgm:spPr/>
      <dgm:t>
        <a:bodyPr/>
        <a:lstStyle/>
        <a:p>
          <a:endParaRPr lang="es-ES"/>
        </a:p>
      </dgm:t>
    </dgm:pt>
    <dgm:pt modelId="{BEC9A0FF-681C-41E2-A903-AC4385212D65}">
      <dgm:prSet phldrT="[Texto]"/>
      <dgm:spPr/>
      <dgm:t>
        <a:bodyPr/>
        <a:lstStyle/>
        <a:p>
          <a:r>
            <a:rPr lang="es-ES" dirty="0" smtClean="0"/>
            <a:t>Nº de Visitas </a:t>
          </a:r>
          <a:r>
            <a:rPr lang="es-ES" b="1" dirty="0" smtClean="0">
              <a:solidFill>
                <a:srgbClr val="53D2FF"/>
              </a:solidFill>
            </a:rPr>
            <a:t>de Nov. 2010 a Octubre de 2011</a:t>
          </a:r>
          <a:endParaRPr lang="es-ES" dirty="0"/>
        </a:p>
      </dgm:t>
    </dgm:pt>
    <dgm:pt modelId="{6B1B870B-0D35-4973-8B64-3EA8A1FF39F2}" type="parTrans" cxnId="{490E82C1-EE5C-4A03-A585-B3EABC7E947E}">
      <dgm:prSet/>
      <dgm:spPr/>
      <dgm:t>
        <a:bodyPr/>
        <a:lstStyle/>
        <a:p>
          <a:endParaRPr lang="es-ES"/>
        </a:p>
      </dgm:t>
    </dgm:pt>
    <dgm:pt modelId="{784C498C-9347-49D0-8A6D-97E1DE9DC569}" type="sibTrans" cxnId="{490E82C1-EE5C-4A03-A585-B3EABC7E947E}">
      <dgm:prSet/>
      <dgm:spPr/>
      <dgm:t>
        <a:bodyPr/>
        <a:lstStyle/>
        <a:p>
          <a:endParaRPr lang="es-ES"/>
        </a:p>
      </dgm:t>
    </dgm:pt>
    <dgm:pt modelId="{E4619223-5CDA-417A-8686-7CF00E2BFD65}">
      <dgm:prSet phldrT="[Texto]"/>
      <dgm:spPr/>
      <dgm:t>
        <a:bodyPr/>
        <a:lstStyle/>
        <a:p>
          <a:r>
            <a:rPr lang="es-ES" dirty="0" smtClean="0"/>
            <a:t>171.915 visitas</a:t>
          </a:r>
          <a:endParaRPr lang="es-ES" dirty="0"/>
        </a:p>
      </dgm:t>
    </dgm:pt>
    <dgm:pt modelId="{6B0CBA25-1AD6-4B00-8F37-F2CB688B34B4}" type="parTrans" cxnId="{2676149B-D0A6-4BD6-8F87-ADE51C277CF4}">
      <dgm:prSet/>
      <dgm:spPr/>
      <dgm:t>
        <a:bodyPr/>
        <a:lstStyle/>
        <a:p>
          <a:endParaRPr lang="es-ES"/>
        </a:p>
      </dgm:t>
    </dgm:pt>
    <dgm:pt modelId="{CF1E00DF-407B-47A5-A876-BE0AFE964693}" type="sibTrans" cxnId="{2676149B-D0A6-4BD6-8F87-ADE51C277CF4}">
      <dgm:prSet/>
      <dgm:spPr/>
      <dgm:t>
        <a:bodyPr/>
        <a:lstStyle/>
        <a:p>
          <a:endParaRPr lang="es-ES"/>
        </a:p>
      </dgm:t>
    </dgm:pt>
    <dgm:pt modelId="{F5AA709D-3DA0-4246-8217-A75DB3221F0D}">
      <dgm:prSet phldrT="[Texto]"/>
      <dgm:spPr/>
      <dgm:t>
        <a:bodyPr/>
        <a:lstStyle/>
        <a:p>
          <a:r>
            <a:rPr lang="es-ES" dirty="0" smtClean="0"/>
            <a:t>Nº de Visitas </a:t>
          </a:r>
          <a:r>
            <a:rPr lang="es-ES" b="1" dirty="0" smtClean="0">
              <a:solidFill>
                <a:srgbClr val="53D2FF"/>
              </a:solidFill>
            </a:rPr>
            <a:t>de Nov. 2011 a Junio de 2012</a:t>
          </a:r>
          <a:endParaRPr lang="es-ES" dirty="0"/>
        </a:p>
      </dgm:t>
    </dgm:pt>
    <dgm:pt modelId="{096D0DB7-970E-49C1-BF40-1E69334354D6}" type="parTrans" cxnId="{BC51E88D-1AC9-43C3-847C-FEAA422FC74A}">
      <dgm:prSet/>
      <dgm:spPr/>
      <dgm:t>
        <a:bodyPr/>
        <a:lstStyle/>
        <a:p>
          <a:endParaRPr lang="es-ES"/>
        </a:p>
      </dgm:t>
    </dgm:pt>
    <dgm:pt modelId="{EBC8DB9F-3A45-45B3-B11E-CFEC80729BD6}" type="sibTrans" cxnId="{BC51E88D-1AC9-43C3-847C-FEAA422FC74A}">
      <dgm:prSet/>
      <dgm:spPr/>
      <dgm:t>
        <a:bodyPr/>
        <a:lstStyle/>
        <a:p>
          <a:endParaRPr lang="es-ES"/>
        </a:p>
      </dgm:t>
    </dgm:pt>
    <dgm:pt modelId="{C1C0E5F7-523B-4B6A-B472-3487932C1523}">
      <dgm:prSet phldrT="[Texto]"/>
      <dgm:spPr/>
      <dgm:t>
        <a:bodyPr/>
        <a:lstStyle/>
        <a:p>
          <a:r>
            <a:rPr lang="es-ES" dirty="0" smtClean="0"/>
            <a:t>113.803 visitas</a:t>
          </a:r>
          <a:endParaRPr lang="es-ES" dirty="0"/>
        </a:p>
      </dgm:t>
    </dgm:pt>
    <dgm:pt modelId="{508CB802-698C-4CCF-9BB7-C09F51D45619}" type="parTrans" cxnId="{9E625AC1-7489-465E-B0F6-26F9F65F3790}">
      <dgm:prSet/>
      <dgm:spPr/>
      <dgm:t>
        <a:bodyPr/>
        <a:lstStyle/>
        <a:p>
          <a:endParaRPr lang="es-ES"/>
        </a:p>
      </dgm:t>
    </dgm:pt>
    <dgm:pt modelId="{8D56D99E-2276-4909-ACA4-AAE0E5012416}" type="sibTrans" cxnId="{9E625AC1-7489-465E-B0F6-26F9F65F3790}">
      <dgm:prSet/>
      <dgm:spPr/>
      <dgm:t>
        <a:bodyPr/>
        <a:lstStyle/>
        <a:p>
          <a:endParaRPr lang="es-ES"/>
        </a:p>
      </dgm:t>
    </dgm:pt>
    <dgm:pt modelId="{7D56817D-47DF-4F62-A2AF-B1454B8F07D2}" type="pres">
      <dgm:prSet presAssocID="{81F0E50C-98A3-4D6C-A059-3D4FCC4EE0A7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2722564F-C004-4CC0-B93C-B9AA9F7B9349}" type="pres">
      <dgm:prSet presAssocID="{F2027D1C-3B84-4945-BB3D-F60B380476D6}" presName="parentLin" presStyleCnt="0"/>
      <dgm:spPr/>
    </dgm:pt>
    <dgm:pt modelId="{F59E5478-BE6B-4880-9227-BDA641307658}" type="pres">
      <dgm:prSet presAssocID="{F2027D1C-3B84-4945-BB3D-F60B380476D6}" presName="parentLeftMargin" presStyleLbl="node1" presStyleIdx="0" presStyleCnt="4"/>
      <dgm:spPr/>
      <dgm:t>
        <a:bodyPr/>
        <a:lstStyle/>
        <a:p>
          <a:endParaRPr lang="es-ES"/>
        </a:p>
      </dgm:t>
    </dgm:pt>
    <dgm:pt modelId="{D844529C-0393-460D-AD51-CC612F68E23B}" type="pres">
      <dgm:prSet presAssocID="{F2027D1C-3B84-4945-BB3D-F60B380476D6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730CAFEC-41C6-49E2-B076-5B5FA1350013}" type="pres">
      <dgm:prSet presAssocID="{F2027D1C-3B84-4945-BB3D-F60B380476D6}" presName="negativeSpace" presStyleCnt="0"/>
      <dgm:spPr/>
    </dgm:pt>
    <dgm:pt modelId="{EC7B356D-82E3-4D5F-902E-F7E46838FA95}" type="pres">
      <dgm:prSet presAssocID="{F2027D1C-3B84-4945-BB3D-F60B380476D6}" presName="childText" presStyleLbl="conFgAcc1" presStyleIdx="0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743F1555-207D-40FD-A198-5703D313973F}" type="pres">
      <dgm:prSet presAssocID="{B12A2524-7C01-4C6B-827F-68F2E99DA9CE}" presName="spaceBetweenRectangles" presStyleCnt="0"/>
      <dgm:spPr/>
    </dgm:pt>
    <dgm:pt modelId="{AA4B18BF-838F-4066-A985-5945F2D94218}" type="pres">
      <dgm:prSet presAssocID="{B79AF8BB-28A1-408E-B786-DF9B3FFEB206}" presName="parentLin" presStyleCnt="0"/>
      <dgm:spPr/>
    </dgm:pt>
    <dgm:pt modelId="{F46BE370-FEBA-4913-AFFF-3BB46F101BD6}" type="pres">
      <dgm:prSet presAssocID="{B79AF8BB-28A1-408E-B786-DF9B3FFEB206}" presName="parentLeftMargin" presStyleLbl="node1" presStyleIdx="0" presStyleCnt="4"/>
      <dgm:spPr/>
      <dgm:t>
        <a:bodyPr/>
        <a:lstStyle/>
        <a:p>
          <a:endParaRPr lang="es-ES"/>
        </a:p>
      </dgm:t>
    </dgm:pt>
    <dgm:pt modelId="{924AAA14-BECD-4C76-83E5-FEFB94BFD8F2}" type="pres">
      <dgm:prSet presAssocID="{B79AF8BB-28A1-408E-B786-DF9B3FFEB206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DB7919F2-5C54-4A2A-9EEF-D0221AA2B9C2}" type="pres">
      <dgm:prSet presAssocID="{B79AF8BB-28A1-408E-B786-DF9B3FFEB206}" presName="negativeSpace" presStyleCnt="0"/>
      <dgm:spPr/>
    </dgm:pt>
    <dgm:pt modelId="{7BBF0089-1DF6-4A36-A2A5-0B52F5A5F438}" type="pres">
      <dgm:prSet presAssocID="{B79AF8BB-28A1-408E-B786-DF9B3FFEB206}" presName="childText" presStyleLbl="conFgAcc1" presStyleIdx="1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6042A0AD-DC51-4914-8FC6-E6E70776BF32}" type="pres">
      <dgm:prSet presAssocID="{A98C935C-96D2-48E0-9DF2-D443E01C8F65}" presName="spaceBetweenRectangles" presStyleCnt="0"/>
      <dgm:spPr/>
    </dgm:pt>
    <dgm:pt modelId="{711BC71B-F204-4D9D-84F8-7A01FD262013}" type="pres">
      <dgm:prSet presAssocID="{BEC9A0FF-681C-41E2-A903-AC4385212D65}" presName="parentLin" presStyleCnt="0"/>
      <dgm:spPr/>
    </dgm:pt>
    <dgm:pt modelId="{93BF07B5-1755-43A9-8385-1DFEC10EF9BD}" type="pres">
      <dgm:prSet presAssocID="{BEC9A0FF-681C-41E2-A903-AC4385212D65}" presName="parentLeftMargin" presStyleLbl="node1" presStyleIdx="1" presStyleCnt="4"/>
      <dgm:spPr/>
      <dgm:t>
        <a:bodyPr/>
        <a:lstStyle/>
        <a:p>
          <a:endParaRPr lang="es-ES"/>
        </a:p>
      </dgm:t>
    </dgm:pt>
    <dgm:pt modelId="{0DB9E4D4-8CC5-4026-8848-F895C4F2544E}" type="pres">
      <dgm:prSet presAssocID="{BEC9A0FF-681C-41E2-A903-AC4385212D65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D892508F-7C40-4AA5-89D4-1F01AEA3E86E}" type="pres">
      <dgm:prSet presAssocID="{BEC9A0FF-681C-41E2-A903-AC4385212D65}" presName="negativeSpace" presStyleCnt="0"/>
      <dgm:spPr/>
    </dgm:pt>
    <dgm:pt modelId="{BC769C54-893F-491C-BE50-0AED08ECAF4A}" type="pres">
      <dgm:prSet presAssocID="{BEC9A0FF-681C-41E2-A903-AC4385212D65}" presName="childText" presStyleLbl="conFgAcc1" presStyleIdx="2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AB20389E-4287-4673-BCB9-165C92B5EE1A}" type="pres">
      <dgm:prSet presAssocID="{784C498C-9347-49D0-8A6D-97E1DE9DC569}" presName="spaceBetweenRectangles" presStyleCnt="0"/>
      <dgm:spPr/>
    </dgm:pt>
    <dgm:pt modelId="{336133C0-03C4-4C7A-8EBD-E7B56D168B79}" type="pres">
      <dgm:prSet presAssocID="{F5AA709D-3DA0-4246-8217-A75DB3221F0D}" presName="parentLin" presStyleCnt="0"/>
      <dgm:spPr/>
    </dgm:pt>
    <dgm:pt modelId="{97BFB73A-CE33-47EA-B5B9-0F50A9A71EC8}" type="pres">
      <dgm:prSet presAssocID="{F5AA709D-3DA0-4246-8217-A75DB3221F0D}" presName="parentLeftMargin" presStyleLbl="node1" presStyleIdx="2" presStyleCnt="4"/>
      <dgm:spPr/>
      <dgm:t>
        <a:bodyPr/>
        <a:lstStyle/>
        <a:p>
          <a:endParaRPr lang="es-ES"/>
        </a:p>
      </dgm:t>
    </dgm:pt>
    <dgm:pt modelId="{158D28F4-5252-4D07-8896-E4E6B100E680}" type="pres">
      <dgm:prSet presAssocID="{F5AA709D-3DA0-4246-8217-A75DB3221F0D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4291596-5912-4173-A357-80A99262658D}" type="pres">
      <dgm:prSet presAssocID="{F5AA709D-3DA0-4246-8217-A75DB3221F0D}" presName="negativeSpace" presStyleCnt="0"/>
      <dgm:spPr/>
    </dgm:pt>
    <dgm:pt modelId="{9C7FC5BF-6439-471B-BCE3-DEF3005938E5}" type="pres">
      <dgm:prSet presAssocID="{F5AA709D-3DA0-4246-8217-A75DB3221F0D}" presName="childText" presStyleLbl="conFgAcc1" presStyleIdx="3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EDC3372C-018C-4EB3-BA92-A620E53879DF}" type="presOf" srcId="{F5AA709D-3DA0-4246-8217-A75DB3221F0D}" destId="{158D28F4-5252-4D07-8896-E4E6B100E680}" srcOrd="1" destOrd="0" presId="urn:microsoft.com/office/officeart/2005/8/layout/list1"/>
    <dgm:cxn modelId="{912F1FE8-9BC2-48F7-BABE-CFF37D48F255}" srcId="{F2027D1C-3B84-4945-BB3D-F60B380476D6}" destId="{42A00187-3F34-439C-A7E2-9392919D03D6}" srcOrd="0" destOrd="0" parTransId="{DD76E4A8-6023-4175-B61C-9AE06ED4EB4A}" sibTransId="{901C4AC2-CB08-4026-A927-D8CCFADB4B28}"/>
    <dgm:cxn modelId="{FB02D646-9998-4FCC-B893-86E28EFEF69D}" type="presOf" srcId="{E4619223-5CDA-417A-8686-7CF00E2BFD65}" destId="{BC769C54-893F-491C-BE50-0AED08ECAF4A}" srcOrd="0" destOrd="0" presId="urn:microsoft.com/office/officeart/2005/8/layout/list1"/>
    <dgm:cxn modelId="{17EBD8B9-D249-4739-BB72-A97A69D89386}" type="presOf" srcId="{42A00187-3F34-439C-A7E2-9392919D03D6}" destId="{EC7B356D-82E3-4D5F-902E-F7E46838FA95}" srcOrd="0" destOrd="0" presId="urn:microsoft.com/office/officeart/2005/8/layout/list1"/>
    <dgm:cxn modelId="{CCA2C031-53DC-4FE1-B21F-443A6BA8615F}" srcId="{81F0E50C-98A3-4D6C-A059-3D4FCC4EE0A7}" destId="{B79AF8BB-28A1-408E-B786-DF9B3FFEB206}" srcOrd="1" destOrd="0" parTransId="{AC96777A-74E7-44C1-AD34-E2B2B84E33E9}" sibTransId="{A98C935C-96D2-48E0-9DF2-D443E01C8F65}"/>
    <dgm:cxn modelId="{111B042E-5D1D-4AFA-AEA5-2F3602356A21}" type="presOf" srcId="{BEC9A0FF-681C-41E2-A903-AC4385212D65}" destId="{0DB9E4D4-8CC5-4026-8848-F895C4F2544E}" srcOrd="1" destOrd="0" presId="urn:microsoft.com/office/officeart/2005/8/layout/list1"/>
    <dgm:cxn modelId="{4516CD65-163F-4F13-A6A9-3A375B24A284}" type="presOf" srcId="{81F0E50C-98A3-4D6C-A059-3D4FCC4EE0A7}" destId="{7D56817D-47DF-4F62-A2AF-B1454B8F07D2}" srcOrd="0" destOrd="0" presId="urn:microsoft.com/office/officeart/2005/8/layout/list1"/>
    <dgm:cxn modelId="{1E7B0DBC-5A06-46E3-917A-5A5E12E0674C}" type="presOf" srcId="{B79AF8BB-28A1-408E-B786-DF9B3FFEB206}" destId="{F46BE370-FEBA-4913-AFFF-3BB46F101BD6}" srcOrd="0" destOrd="0" presId="urn:microsoft.com/office/officeart/2005/8/layout/list1"/>
    <dgm:cxn modelId="{44D55B07-EEFE-43C5-8B6B-2B0B028FB591}" type="presOf" srcId="{C1C0E5F7-523B-4B6A-B472-3487932C1523}" destId="{9C7FC5BF-6439-471B-BCE3-DEF3005938E5}" srcOrd="0" destOrd="0" presId="urn:microsoft.com/office/officeart/2005/8/layout/list1"/>
    <dgm:cxn modelId="{B2728480-7948-46C3-BECC-88EF57EEFB3A}" type="presOf" srcId="{F5AA709D-3DA0-4246-8217-A75DB3221F0D}" destId="{97BFB73A-CE33-47EA-B5B9-0F50A9A71EC8}" srcOrd="0" destOrd="0" presId="urn:microsoft.com/office/officeart/2005/8/layout/list1"/>
    <dgm:cxn modelId="{0F28201C-373F-4BE3-90D3-285552BE72A3}" type="presOf" srcId="{F2027D1C-3B84-4945-BB3D-F60B380476D6}" destId="{F59E5478-BE6B-4880-9227-BDA641307658}" srcOrd="0" destOrd="0" presId="urn:microsoft.com/office/officeart/2005/8/layout/list1"/>
    <dgm:cxn modelId="{FAB09D63-44C6-4344-8B70-B91EFB00DA59}" type="presOf" srcId="{BEC9A0FF-681C-41E2-A903-AC4385212D65}" destId="{93BF07B5-1755-43A9-8385-1DFEC10EF9BD}" srcOrd="0" destOrd="0" presId="urn:microsoft.com/office/officeart/2005/8/layout/list1"/>
    <dgm:cxn modelId="{490E82C1-EE5C-4A03-A585-B3EABC7E947E}" srcId="{81F0E50C-98A3-4D6C-A059-3D4FCC4EE0A7}" destId="{BEC9A0FF-681C-41E2-A903-AC4385212D65}" srcOrd="2" destOrd="0" parTransId="{6B1B870B-0D35-4973-8B64-3EA8A1FF39F2}" sibTransId="{784C498C-9347-49D0-8A6D-97E1DE9DC569}"/>
    <dgm:cxn modelId="{42B5B4C7-6FFE-4B0E-9730-2A39E3E0AC8A}" type="presOf" srcId="{84EF183F-6931-4D2E-BA64-3EFC9CCEE8BE}" destId="{7BBF0089-1DF6-4A36-A2A5-0B52F5A5F438}" srcOrd="0" destOrd="0" presId="urn:microsoft.com/office/officeart/2005/8/layout/list1"/>
    <dgm:cxn modelId="{BC51E88D-1AC9-43C3-847C-FEAA422FC74A}" srcId="{81F0E50C-98A3-4D6C-A059-3D4FCC4EE0A7}" destId="{F5AA709D-3DA0-4246-8217-A75DB3221F0D}" srcOrd="3" destOrd="0" parTransId="{096D0DB7-970E-49C1-BF40-1E69334354D6}" sibTransId="{EBC8DB9F-3A45-45B3-B11E-CFEC80729BD6}"/>
    <dgm:cxn modelId="{5EC713C9-5F04-4B4D-883A-C7F70E7E1E13}" type="presOf" srcId="{F2027D1C-3B84-4945-BB3D-F60B380476D6}" destId="{D844529C-0393-460D-AD51-CC612F68E23B}" srcOrd="1" destOrd="0" presId="urn:microsoft.com/office/officeart/2005/8/layout/list1"/>
    <dgm:cxn modelId="{637512E0-8B72-45C2-9D7D-70CF67D19551}" srcId="{B79AF8BB-28A1-408E-B786-DF9B3FFEB206}" destId="{84EF183F-6931-4D2E-BA64-3EFC9CCEE8BE}" srcOrd="0" destOrd="0" parTransId="{6CF378EB-EDD0-408C-A166-6A2A41232667}" sibTransId="{8C9FE7B0-B357-427E-9793-720B93E3158C}"/>
    <dgm:cxn modelId="{9E625AC1-7489-465E-B0F6-26F9F65F3790}" srcId="{F5AA709D-3DA0-4246-8217-A75DB3221F0D}" destId="{C1C0E5F7-523B-4B6A-B472-3487932C1523}" srcOrd="0" destOrd="0" parTransId="{508CB802-698C-4CCF-9BB7-C09F51D45619}" sibTransId="{8D56D99E-2276-4909-ACA4-AAE0E5012416}"/>
    <dgm:cxn modelId="{B5A47BB0-C007-4C89-8D27-5252FB6E3E69}" srcId="{81F0E50C-98A3-4D6C-A059-3D4FCC4EE0A7}" destId="{F2027D1C-3B84-4945-BB3D-F60B380476D6}" srcOrd="0" destOrd="0" parTransId="{49A2E273-2EDB-469C-AD65-5659E164D494}" sibTransId="{B12A2524-7C01-4C6B-827F-68F2E99DA9CE}"/>
    <dgm:cxn modelId="{62921D7D-11FA-4407-88C1-9340BF3CCB2C}" type="presOf" srcId="{B79AF8BB-28A1-408E-B786-DF9B3FFEB206}" destId="{924AAA14-BECD-4C76-83E5-FEFB94BFD8F2}" srcOrd="1" destOrd="0" presId="urn:microsoft.com/office/officeart/2005/8/layout/list1"/>
    <dgm:cxn modelId="{2676149B-D0A6-4BD6-8F87-ADE51C277CF4}" srcId="{BEC9A0FF-681C-41E2-A903-AC4385212D65}" destId="{E4619223-5CDA-417A-8686-7CF00E2BFD65}" srcOrd="0" destOrd="0" parTransId="{6B0CBA25-1AD6-4B00-8F37-F2CB688B34B4}" sibTransId="{CF1E00DF-407B-47A5-A876-BE0AFE964693}"/>
    <dgm:cxn modelId="{A6F2BFBC-2DEA-4484-9C07-7049ECD12F36}" type="presParOf" srcId="{7D56817D-47DF-4F62-A2AF-B1454B8F07D2}" destId="{2722564F-C004-4CC0-B93C-B9AA9F7B9349}" srcOrd="0" destOrd="0" presId="urn:microsoft.com/office/officeart/2005/8/layout/list1"/>
    <dgm:cxn modelId="{27EEC534-170A-435B-88CA-396905A7E076}" type="presParOf" srcId="{2722564F-C004-4CC0-B93C-B9AA9F7B9349}" destId="{F59E5478-BE6B-4880-9227-BDA641307658}" srcOrd="0" destOrd="0" presId="urn:microsoft.com/office/officeart/2005/8/layout/list1"/>
    <dgm:cxn modelId="{B3B4D785-1744-47ED-9C36-0204B05A2D9F}" type="presParOf" srcId="{2722564F-C004-4CC0-B93C-B9AA9F7B9349}" destId="{D844529C-0393-460D-AD51-CC612F68E23B}" srcOrd="1" destOrd="0" presId="urn:microsoft.com/office/officeart/2005/8/layout/list1"/>
    <dgm:cxn modelId="{657D1410-E573-4D03-94CD-F10592772C16}" type="presParOf" srcId="{7D56817D-47DF-4F62-A2AF-B1454B8F07D2}" destId="{730CAFEC-41C6-49E2-B076-5B5FA1350013}" srcOrd="1" destOrd="0" presId="urn:microsoft.com/office/officeart/2005/8/layout/list1"/>
    <dgm:cxn modelId="{DF5B78D9-18F4-4D4D-AE59-6994B0B3AD7B}" type="presParOf" srcId="{7D56817D-47DF-4F62-A2AF-B1454B8F07D2}" destId="{EC7B356D-82E3-4D5F-902E-F7E46838FA95}" srcOrd="2" destOrd="0" presId="urn:microsoft.com/office/officeart/2005/8/layout/list1"/>
    <dgm:cxn modelId="{1E8BD68D-C7BD-4441-8CB4-41FAFE090A3A}" type="presParOf" srcId="{7D56817D-47DF-4F62-A2AF-B1454B8F07D2}" destId="{743F1555-207D-40FD-A198-5703D313973F}" srcOrd="3" destOrd="0" presId="urn:microsoft.com/office/officeart/2005/8/layout/list1"/>
    <dgm:cxn modelId="{A3E9ACC8-73D6-412A-B93E-2E4E05115747}" type="presParOf" srcId="{7D56817D-47DF-4F62-A2AF-B1454B8F07D2}" destId="{AA4B18BF-838F-4066-A985-5945F2D94218}" srcOrd="4" destOrd="0" presId="urn:microsoft.com/office/officeart/2005/8/layout/list1"/>
    <dgm:cxn modelId="{B095448C-3BE4-4D48-8970-F6CD365FE610}" type="presParOf" srcId="{AA4B18BF-838F-4066-A985-5945F2D94218}" destId="{F46BE370-FEBA-4913-AFFF-3BB46F101BD6}" srcOrd="0" destOrd="0" presId="urn:microsoft.com/office/officeart/2005/8/layout/list1"/>
    <dgm:cxn modelId="{072025D2-AAFD-4773-AAA4-A6D94F4460C3}" type="presParOf" srcId="{AA4B18BF-838F-4066-A985-5945F2D94218}" destId="{924AAA14-BECD-4C76-83E5-FEFB94BFD8F2}" srcOrd="1" destOrd="0" presId="urn:microsoft.com/office/officeart/2005/8/layout/list1"/>
    <dgm:cxn modelId="{6816CDB4-1333-4B60-94BA-2FDBF7D2CEFB}" type="presParOf" srcId="{7D56817D-47DF-4F62-A2AF-B1454B8F07D2}" destId="{DB7919F2-5C54-4A2A-9EEF-D0221AA2B9C2}" srcOrd="5" destOrd="0" presId="urn:microsoft.com/office/officeart/2005/8/layout/list1"/>
    <dgm:cxn modelId="{7159F736-318F-4DAA-BD4E-344320D24A81}" type="presParOf" srcId="{7D56817D-47DF-4F62-A2AF-B1454B8F07D2}" destId="{7BBF0089-1DF6-4A36-A2A5-0B52F5A5F438}" srcOrd="6" destOrd="0" presId="urn:microsoft.com/office/officeart/2005/8/layout/list1"/>
    <dgm:cxn modelId="{6F2F6A0C-355E-4700-91B0-645776844215}" type="presParOf" srcId="{7D56817D-47DF-4F62-A2AF-B1454B8F07D2}" destId="{6042A0AD-DC51-4914-8FC6-E6E70776BF32}" srcOrd="7" destOrd="0" presId="urn:microsoft.com/office/officeart/2005/8/layout/list1"/>
    <dgm:cxn modelId="{337A2F7B-4C7B-4C0F-86D7-FEB52F24AF6E}" type="presParOf" srcId="{7D56817D-47DF-4F62-A2AF-B1454B8F07D2}" destId="{711BC71B-F204-4D9D-84F8-7A01FD262013}" srcOrd="8" destOrd="0" presId="urn:microsoft.com/office/officeart/2005/8/layout/list1"/>
    <dgm:cxn modelId="{79B8BE01-14F4-4574-8351-B9DD8E491B17}" type="presParOf" srcId="{711BC71B-F204-4D9D-84F8-7A01FD262013}" destId="{93BF07B5-1755-43A9-8385-1DFEC10EF9BD}" srcOrd="0" destOrd="0" presId="urn:microsoft.com/office/officeart/2005/8/layout/list1"/>
    <dgm:cxn modelId="{D7B67D43-C3DA-447A-B60C-88BF9D542BA2}" type="presParOf" srcId="{711BC71B-F204-4D9D-84F8-7A01FD262013}" destId="{0DB9E4D4-8CC5-4026-8848-F895C4F2544E}" srcOrd="1" destOrd="0" presId="urn:microsoft.com/office/officeart/2005/8/layout/list1"/>
    <dgm:cxn modelId="{08B61138-47FD-497C-BB5C-1D142C125FBE}" type="presParOf" srcId="{7D56817D-47DF-4F62-A2AF-B1454B8F07D2}" destId="{D892508F-7C40-4AA5-89D4-1F01AEA3E86E}" srcOrd="9" destOrd="0" presId="urn:microsoft.com/office/officeart/2005/8/layout/list1"/>
    <dgm:cxn modelId="{328F1AAE-0E36-4203-B28D-9DC0A59B0327}" type="presParOf" srcId="{7D56817D-47DF-4F62-A2AF-B1454B8F07D2}" destId="{BC769C54-893F-491C-BE50-0AED08ECAF4A}" srcOrd="10" destOrd="0" presId="urn:microsoft.com/office/officeart/2005/8/layout/list1"/>
    <dgm:cxn modelId="{41A98E2E-4754-4BD2-8D2C-9FE563E86009}" type="presParOf" srcId="{7D56817D-47DF-4F62-A2AF-B1454B8F07D2}" destId="{AB20389E-4287-4673-BCB9-165C92B5EE1A}" srcOrd="11" destOrd="0" presId="urn:microsoft.com/office/officeart/2005/8/layout/list1"/>
    <dgm:cxn modelId="{968CEE71-6FFA-484C-A17F-02631266909A}" type="presParOf" srcId="{7D56817D-47DF-4F62-A2AF-B1454B8F07D2}" destId="{336133C0-03C4-4C7A-8EBD-E7B56D168B79}" srcOrd="12" destOrd="0" presId="urn:microsoft.com/office/officeart/2005/8/layout/list1"/>
    <dgm:cxn modelId="{5D8B776D-0E9C-47D9-B8E2-8DF3627605DF}" type="presParOf" srcId="{336133C0-03C4-4C7A-8EBD-E7B56D168B79}" destId="{97BFB73A-CE33-47EA-B5B9-0F50A9A71EC8}" srcOrd="0" destOrd="0" presId="urn:microsoft.com/office/officeart/2005/8/layout/list1"/>
    <dgm:cxn modelId="{AD97CE16-6116-4B87-B59F-7BEB4C9DCED3}" type="presParOf" srcId="{336133C0-03C4-4C7A-8EBD-E7B56D168B79}" destId="{158D28F4-5252-4D07-8896-E4E6B100E680}" srcOrd="1" destOrd="0" presId="urn:microsoft.com/office/officeart/2005/8/layout/list1"/>
    <dgm:cxn modelId="{3C2BB995-7050-476C-AEDB-0FE4C710F620}" type="presParOf" srcId="{7D56817D-47DF-4F62-A2AF-B1454B8F07D2}" destId="{94291596-5912-4173-A357-80A99262658D}" srcOrd="13" destOrd="0" presId="urn:microsoft.com/office/officeart/2005/8/layout/list1"/>
    <dgm:cxn modelId="{348D543F-E1AD-401B-9298-BD9B964089E1}" type="presParOf" srcId="{7D56817D-47DF-4F62-A2AF-B1454B8F07D2}" destId="{9C7FC5BF-6439-471B-BCE3-DEF3005938E5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10A93859-CD33-4B65-8FAD-550FEFBDFF52}" type="doc">
      <dgm:prSet loTypeId="urn:microsoft.com/office/officeart/2005/8/layout/list1" loCatId="list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E397AEFF-897C-408B-8932-C16CB0EE5FED}">
      <dgm:prSet phldrT="[Texto]"/>
      <dgm:spPr/>
      <dgm:t>
        <a:bodyPr/>
        <a:lstStyle/>
        <a:p>
          <a:r>
            <a:rPr lang="es-ES" dirty="0" smtClean="0"/>
            <a:t>Actividad Vicepresidencia Capital</a:t>
          </a:r>
          <a:endParaRPr lang="es-ES" dirty="0"/>
        </a:p>
      </dgm:t>
    </dgm:pt>
    <dgm:pt modelId="{21E17E66-3058-456A-8980-2719D9012B6F}" type="parTrans" cxnId="{6385C192-5689-4554-A9DF-2964A9D4F04F}">
      <dgm:prSet/>
      <dgm:spPr/>
      <dgm:t>
        <a:bodyPr/>
        <a:lstStyle/>
        <a:p>
          <a:endParaRPr lang="es-ES"/>
        </a:p>
      </dgm:t>
    </dgm:pt>
    <dgm:pt modelId="{A9464738-C9CA-487E-B572-1FE5186FEDB0}" type="sibTrans" cxnId="{6385C192-5689-4554-A9DF-2964A9D4F04F}">
      <dgm:prSet/>
      <dgm:spPr/>
      <dgm:t>
        <a:bodyPr/>
        <a:lstStyle/>
        <a:p>
          <a:endParaRPr lang="es-ES"/>
        </a:p>
      </dgm:t>
    </dgm:pt>
    <dgm:pt modelId="{FDAB3A29-D38B-488A-B2AB-9E38AA227EE2}">
      <dgm:prSet phldrT="[Texto]"/>
      <dgm:spPr/>
      <dgm:t>
        <a:bodyPr/>
        <a:lstStyle/>
        <a:p>
          <a:r>
            <a:rPr lang="es-ES" dirty="0" smtClean="0"/>
            <a:t>17 Reuniones de Trabajo Internas</a:t>
          </a:r>
          <a:endParaRPr lang="es-ES" dirty="0"/>
        </a:p>
      </dgm:t>
    </dgm:pt>
    <dgm:pt modelId="{12F1E1C5-7EE3-471C-912D-1E3E21DAFAFB}" type="parTrans" cxnId="{C5C5BC2A-E896-44B9-B720-0CB9CFDF59D3}">
      <dgm:prSet/>
      <dgm:spPr/>
      <dgm:t>
        <a:bodyPr/>
        <a:lstStyle/>
        <a:p>
          <a:endParaRPr lang="es-ES"/>
        </a:p>
      </dgm:t>
    </dgm:pt>
    <dgm:pt modelId="{39377A5F-1915-4F8D-95D8-85A605F5ECBA}" type="sibTrans" cxnId="{C5C5BC2A-E896-44B9-B720-0CB9CFDF59D3}">
      <dgm:prSet/>
      <dgm:spPr/>
      <dgm:t>
        <a:bodyPr/>
        <a:lstStyle/>
        <a:p>
          <a:endParaRPr lang="es-ES"/>
        </a:p>
      </dgm:t>
    </dgm:pt>
    <dgm:pt modelId="{D2B1089F-4419-413F-98B2-021A2052887A}">
      <dgm:prSet phldrT="[Texto]"/>
      <dgm:spPr/>
      <dgm:t>
        <a:bodyPr/>
        <a:lstStyle/>
        <a:p>
          <a:r>
            <a:rPr lang="es-ES" dirty="0" smtClean="0"/>
            <a:t>Presencias en Actos</a:t>
          </a:r>
          <a:endParaRPr lang="es-ES" dirty="0"/>
        </a:p>
      </dgm:t>
    </dgm:pt>
    <dgm:pt modelId="{DBB7C8B1-F3F3-41DC-BE5E-9F3197E30514}" type="parTrans" cxnId="{D6BE12C9-5C9F-42CE-B748-B2969882ADA9}">
      <dgm:prSet/>
      <dgm:spPr/>
      <dgm:t>
        <a:bodyPr/>
        <a:lstStyle/>
        <a:p>
          <a:endParaRPr lang="es-ES"/>
        </a:p>
      </dgm:t>
    </dgm:pt>
    <dgm:pt modelId="{FDF6D024-529F-4E7E-AB90-F3CE11238A1F}" type="sibTrans" cxnId="{D6BE12C9-5C9F-42CE-B748-B2969882ADA9}">
      <dgm:prSet/>
      <dgm:spPr/>
      <dgm:t>
        <a:bodyPr/>
        <a:lstStyle/>
        <a:p>
          <a:endParaRPr lang="es-ES"/>
        </a:p>
      </dgm:t>
    </dgm:pt>
    <dgm:pt modelId="{1FA82F47-80A0-4543-9FC2-6F31B095E0F3}">
      <dgm:prSet phldrT="[Texto]"/>
      <dgm:spPr/>
      <dgm:t>
        <a:bodyPr/>
        <a:lstStyle/>
        <a:p>
          <a:r>
            <a:rPr lang="es-ES" dirty="0" smtClean="0"/>
            <a:t>880</a:t>
          </a:r>
          <a:endParaRPr lang="es-ES" dirty="0"/>
        </a:p>
      </dgm:t>
    </dgm:pt>
    <dgm:pt modelId="{95AF8E18-0B3C-42A8-B942-6AD2495F013F}" type="parTrans" cxnId="{C2957954-EE8E-4715-A806-AD17C7492A44}">
      <dgm:prSet/>
      <dgm:spPr/>
      <dgm:t>
        <a:bodyPr/>
        <a:lstStyle/>
        <a:p>
          <a:endParaRPr lang="es-ES"/>
        </a:p>
      </dgm:t>
    </dgm:pt>
    <dgm:pt modelId="{18FECA03-5E0D-49DE-B23D-1FF2DCC7E865}" type="sibTrans" cxnId="{C2957954-EE8E-4715-A806-AD17C7492A44}">
      <dgm:prSet/>
      <dgm:spPr/>
      <dgm:t>
        <a:bodyPr/>
        <a:lstStyle/>
        <a:p>
          <a:endParaRPr lang="es-ES"/>
        </a:p>
      </dgm:t>
    </dgm:pt>
    <dgm:pt modelId="{421F8AA9-F6F3-4051-B1C2-AFBAC9B06EBD}">
      <dgm:prSet phldrT="[Texto]"/>
      <dgm:spPr/>
      <dgm:t>
        <a:bodyPr/>
        <a:lstStyle/>
        <a:p>
          <a:r>
            <a:rPr lang="es-ES" dirty="0" smtClean="0"/>
            <a:t>Boletines Barrios</a:t>
          </a:r>
          <a:endParaRPr lang="es-ES" dirty="0"/>
        </a:p>
      </dgm:t>
    </dgm:pt>
    <dgm:pt modelId="{8BDC7B9E-F5FF-4031-9653-BEFB103ACDA0}" type="parTrans" cxnId="{F675101E-61EB-46C0-B066-B22FD9BD62E6}">
      <dgm:prSet/>
      <dgm:spPr/>
      <dgm:t>
        <a:bodyPr/>
        <a:lstStyle/>
        <a:p>
          <a:endParaRPr lang="es-ES"/>
        </a:p>
      </dgm:t>
    </dgm:pt>
    <dgm:pt modelId="{908663BC-91D9-407E-8EDF-9021B890EA51}" type="sibTrans" cxnId="{F675101E-61EB-46C0-B066-B22FD9BD62E6}">
      <dgm:prSet/>
      <dgm:spPr/>
      <dgm:t>
        <a:bodyPr/>
        <a:lstStyle/>
        <a:p>
          <a:endParaRPr lang="es-ES"/>
        </a:p>
      </dgm:t>
    </dgm:pt>
    <dgm:pt modelId="{C947A0CD-BF14-44BB-A453-79733C095AC8}">
      <dgm:prSet phldrT="[Texto]"/>
      <dgm:spPr/>
      <dgm:t>
        <a:bodyPr/>
        <a:lstStyle/>
        <a:p>
          <a:r>
            <a:rPr lang="es-ES" dirty="0" smtClean="0"/>
            <a:t>17 Boletines (</a:t>
          </a:r>
          <a:r>
            <a:rPr lang="es-ES" dirty="0" err="1" smtClean="0"/>
            <a:t>xx</a:t>
          </a:r>
          <a:r>
            <a:rPr lang="es-ES" dirty="0" smtClean="0"/>
            <a:t> Ejemplares)</a:t>
          </a:r>
          <a:endParaRPr lang="es-ES" dirty="0"/>
        </a:p>
      </dgm:t>
    </dgm:pt>
    <dgm:pt modelId="{017728D7-5917-4297-81FF-6B1B41E443E3}" type="parTrans" cxnId="{4E73FD74-15CD-4B19-AB92-BD99DC7738FD}">
      <dgm:prSet/>
      <dgm:spPr/>
      <dgm:t>
        <a:bodyPr/>
        <a:lstStyle/>
        <a:p>
          <a:endParaRPr lang="es-ES"/>
        </a:p>
      </dgm:t>
    </dgm:pt>
    <dgm:pt modelId="{79276C95-7811-498C-B5AA-7E22F7C1F207}" type="sibTrans" cxnId="{4E73FD74-15CD-4B19-AB92-BD99DC7738FD}">
      <dgm:prSet/>
      <dgm:spPr/>
      <dgm:t>
        <a:bodyPr/>
        <a:lstStyle/>
        <a:p>
          <a:endParaRPr lang="es-ES"/>
        </a:p>
      </dgm:t>
    </dgm:pt>
    <dgm:pt modelId="{590A124E-C36B-4B32-B00C-EAD74D08F343}">
      <dgm:prSet phldrT="[Texto]"/>
      <dgm:spPr/>
      <dgm:t>
        <a:bodyPr/>
        <a:lstStyle/>
        <a:p>
          <a:r>
            <a:rPr lang="es-ES" dirty="0" smtClean="0"/>
            <a:t>Reuniones con Colectivos</a:t>
          </a:r>
          <a:endParaRPr lang="es-ES" dirty="0"/>
        </a:p>
      </dgm:t>
    </dgm:pt>
    <dgm:pt modelId="{87F30C37-BE29-4934-A330-CC6167BA27C1}" type="parTrans" cxnId="{332C9D40-B05B-419A-8EC7-C61869F56628}">
      <dgm:prSet/>
      <dgm:spPr/>
      <dgm:t>
        <a:bodyPr/>
        <a:lstStyle/>
        <a:p>
          <a:endParaRPr lang="es-ES"/>
        </a:p>
      </dgm:t>
    </dgm:pt>
    <dgm:pt modelId="{16181E5D-D980-47CB-8B1E-0566FC0E1220}" type="sibTrans" cxnId="{332C9D40-B05B-419A-8EC7-C61869F56628}">
      <dgm:prSet/>
      <dgm:spPr/>
      <dgm:t>
        <a:bodyPr/>
        <a:lstStyle/>
        <a:p>
          <a:endParaRPr lang="es-ES"/>
        </a:p>
      </dgm:t>
    </dgm:pt>
    <dgm:pt modelId="{AFF7CDD3-9FEF-4C30-BCA1-9415C3AF5FCC}">
      <dgm:prSet phldrT="[Texto]"/>
      <dgm:spPr/>
      <dgm:t>
        <a:bodyPr/>
        <a:lstStyle/>
        <a:p>
          <a:r>
            <a:rPr lang="es-ES" dirty="0" smtClean="0"/>
            <a:t>450</a:t>
          </a:r>
          <a:endParaRPr lang="es-ES" dirty="0"/>
        </a:p>
      </dgm:t>
    </dgm:pt>
    <dgm:pt modelId="{3DC0204D-E283-45FB-A8F0-C39857FD077D}" type="parTrans" cxnId="{04416CE3-3B2F-49B1-A5B5-B8725B9D3981}">
      <dgm:prSet/>
      <dgm:spPr/>
      <dgm:t>
        <a:bodyPr/>
        <a:lstStyle/>
        <a:p>
          <a:endParaRPr lang="es-ES"/>
        </a:p>
      </dgm:t>
    </dgm:pt>
    <dgm:pt modelId="{46767F01-E0D3-40C2-BB62-4EC0DC3CF0C3}" type="sibTrans" cxnId="{04416CE3-3B2F-49B1-A5B5-B8725B9D3981}">
      <dgm:prSet/>
      <dgm:spPr/>
      <dgm:t>
        <a:bodyPr/>
        <a:lstStyle/>
        <a:p>
          <a:endParaRPr lang="es-ES"/>
        </a:p>
      </dgm:t>
    </dgm:pt>
    <dgm:pt modelId="{BFA65596-FB70-4453-9DCF-DBEDEE2A9075}" type="pres">
      <dgm:prSet presAssocID="{10A93859-CD33-4B65-8FAD-550FEFBDFF52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D1F1A445-54C9-4593-85AE-7127ECB2CCC6}" type="pres">
      <dgm:prSet presAssocID="{E397AEFF-897C-408B-8932-C16CB0EE5FED}" presName="parentLin" presStyleCnt="0"/>
      <dgm:spPr/>
    </dgm:pt>
    <dgm:pt modelId="{DBD82AF4-B1F8-4B96-8058-5CA6B8ACD97B}" type="pres">
      <dgm:prSet presAssocID="{E397AEFF-897C-408B-8932-C16CB0EE5FED}" presName="parentLeftMargin" presStyleLbl="node1" presStyleIdx="0" presStyleCnt="4"/>
      <dgm:spPr/>
      <dgm:t>
        <a:bodyPr/>
        <a:lstStyle/>
        <a:p>
          <a:endParaRPr lang="es-ES"/>
        </a:p>
      </dgm:t>
    </dgm:pt>
    <dgm:pt modelId="{9F650A2F-4F48-4800-8F53-7466F0C93FA0}" type="pres">
      <dgm:prSet presAssocID="{E397AEFF-897C-408B-8932-C16CB0EE5FED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ACC1119-AAC9-4355-BE6E-7962510A19F4}" type="pres">
      <dgm:prSet presAssocID="{E397AEFF-897C-408B-8932-C16CB0EE5FED}" presName="negativeSpace" presStyleCnt="0"/>
      <dgm:spPr/>
    </dgm:pt>
    <dgm:pt modelId="{129FCFD1-F3DA-4459-ACEC-C450797349C7}" type="pres">
      <dgm:prSet presAssocID="{E397AEFF-897C-408B-8932-C16CB0EE5FED}" presName="childText" presStyleLbl="conFgAcc1" presStyleIdx="0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C4FECFD4-07AA-4761-B31F-518C115D2286}" type="pres">
      <dgm:prSet presAssocID="{A9464738-C9CA-487E-B572-1FE5186FEDB0}" presName="spaceBetweenRectangles" presStyleCnt="0"/>
      <dgm:spPr/>
    </dgm:pt>
    <dgm:pt modelId="{3413142C-6616-4878-87A0-986D41568A2F}" type="pres">
      <dgm:prSet presAssocID="{D2B1089F-4419-413F-98B2-021A2052887A}" presName="parentLin" presStyleCnt="0"/>
      <dgm:spPr/>
    </dgm:pt>
    <dgm:pt modelId="{82F50DA8-6D7C-4525-875B-9D1E5E38773A}" type="pres">
      <dgm:prSet presAssocID="{D2B1089F-4419-413F-98B2-021A2052887A}" presName="parentLeftMargin" presStyleLbl="node1" presStyleIdx="0" presStyleCnt="4"/>
      <dgm:spPr/>
      <dgm:t>
        <a:bodyPr/>
        <a:lstStyle/>
        <a:p>
          <a:endParaRPr lang="es-ES"/>
        </a:p>
      </dgm:t>
    </dgm:pt>
    <dgm:pt modelId="{11B2DA0E-356E-40AB-A9E8-DC673BFD0570}" type="pres">
      <dgm:prSet presAssocID="{D2B1089F-4419-413F-98B2-021A2052887A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95D6B0A-6268-45DD-90F9-18A93BD51EB8}" type="pres">
      <dgm:prSet presAssocID="{D2B1089F-4419-413F-98B2-021A2052887A}" presName="negativeSpace" presStyleCnt="0"/>
      <dgm:spPr/>
    </dgm:pt>
    <dgm:pt modelId="{EBD302F4-89AA-4BD4-94FB-29EC0472A972}" type="pres">
      <dgm:prSet presAssocID="{D2B1089F-4419-413F-98B2-021A2052887A}" presName="childText" presStyleLbl="conFgAcc1" presStyleIdx="1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EFD3D979-FF79-47AF-820C-689A3846A9C0}" type="pres">
      <dgm:prSet presAssocID="{FDF6D024-529F-4E7E-AB90-F3CE11238A1F}" presName="spaceBetweenRectangles" presStyleCnt="0"/>
      <dgm:spPr/>
    </dgm:pt>
    <dgm:pt modelId="{58A00289-6D12-4CC2-9B9E-3F3E7ACC7DB2}" type="pres">
      <dgm:prSet presAssocID="{421F8AA9-F6F3-4051-B1C2-AFBAC9B06EBD}" presName="parentLin" presStyleCnt="0"/>
      <dgm:spPr/>
    </dgm:pt>
    <dgm:pt modelId="{460C1DAA-E3E6-42F7-A864-37C1C3503CE5}" type="pres">
      <dgm:prSet presAssocID="{421F8AA9-F6F3-4051-B1C2-AFBAC9B06EBD}" presName="parentLeftMargin" presStyleLbl="node1" presStyleIdx="1" presStyleCnt="4"/>
      <dgm:spPr/>
      <dgm:t>
        <a:bodyPr/>
        <a:lstStyle/>
        <a:p>
          <a:endParaRPr lang="es-ES"/>
        </a:p>
      </dgm:t>
    </dgm:pt>
    <dgm:pt modelId="{0970820A-09C8-4CC0-ACAF-CA4A18F58D1F}" type="pres">
      <dgm:prSet presAssocID="{421F8AA9-F6F3-4051-B1C2-AFBAC9B06EBD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64685E3-9510-47C1-A096-8C3BC499FC10}" type="pres">
      <dgm:prSet presAssocID="{421F8AA9-F6F3-4051-B1C2-AFBAC9B06EBD}" presName="negativeSpace" presStyleCnt="0"/>
      <dgm:spPr/>
    </dgm:pt>
    <dgm:pt modelId="{0C705D88-6150-44EE-84FC-DA450BE679D4}" type="pres">
      <dgm:prSet presAssocID="{421F8AA9-F6F3-4051-B1C2-AFBAC9B06EBD}" presName="childText" presStyleLbl="conFgAcc1" presStyleIdx="2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1655BC35-0877-47BD-916D-388B9CED6B5C}" type="pres">
      <dgm:prSet presAssocID="{908663BC-91D9-407E-8EDF-9021B890EA51}" presName="spaceBetweenRectangles" presStyleCnt="0"/>
      <dgm:spPr/>
    </dgm:pt>
    <dgm:pt modelId="{FE9A3CFA-D919-438A-AF8A-48F947D0CB84}" type="pres">
      <dgm:prSet presAssocID="{590A124E-C36B-4B32-B00C-EAD74D08F343}" presName="parentLin" presStyleCnt="0"/>
      <dgm:spPr/>
    </dgm:pt>
    <dgm:pt modelId="{427CA14D-D52A-4094-9207-5E65F5C3A8C8}" type="pres">
      <dgm:prSet presAssocID="{590A124E-C36B-4B32-B00C-EAD74D08F343}" presName="parentLeftMargin" presStyleLbl="node1" presStyleIdx="2" presStyleCnt="4"/>
      <dgm:spPr/>
      <dgm:t>
        <a:bodyPr/>
        <a:lstStyle/>
        <a:p>
          <a:endParaRPr lang="es-ES"/>
        </a:p>
      </dgm:t>
    </dgm:pt>
    <dgm:pt modelId="{4CA19904-0DEB-4511-BDAE-EDAFAE8C9652}" type="pres">
      <dgm:prSet presAssocID="{590A124E-C36B-4B32-B00C-EAD74D08F343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E111CDFF-F0EF-409F-97FA-98FBEBD2A0B5}" type="pres">
      <dgm:prSet presAssocID="{590A124E-C36B-4B32-B00C-EAD74D08F343}" presName="negativeSpace" presStyleCnt="0"/>
      <dgm:spPr/>
    </dgm:pt>
    <dgm:pt modelId="{5240A3AE-5410-4384-A1E2-D21B37843148}" type="pres">
      <dgm:prSet presAssocID="{590A124E-C36B-4B32-B00C-EAD74D08F343}" presName="childText" presStyleLbl="conFgAcc1" presStyleIdx="3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F675101E-61EB-46C0-B066-B22FD9BD62E6}" srcId="{10A93859-CD33-4B65-8FAD-550FEFBDFF52}" destId="{421F8AA9-F6F3-4051-B1C2-AFBAC9B06EBD}" srcOrd="2" destOrd="0" parTransId="{8BDC7B9E-F5FF-4031-9653-BEFB103ACDA0}" sibTransId="{908663BC-91D9-407E-8EDF-9021B890EA51}"/>
    <dgm:cxn modelId="{332C9D40-B05B-419A-8EC7-C61869F56628}" srcId="{10A93859-CD33-4B65-8FAD-550FEFBDFF52}" destId="{590A124E-C36B-4B32-B00C-EAD74D08F343}" srcOrd="3" destOrd="0" parTransId="{87F30C37-BE29-4934-A330-CC6167BA27C1}" sibTransId="{16181E5D-D980-47CB-8B1E-0566FC0E1220}"/>
    <dgm:cxn modelId="{9B86A5E3-D956-4B94-B1D8-2EF0BDC703EC}" type="presOf" srcId="{421F8AA9-F6F3-4051-B1C2-AFBAC9B06EBD}" destId="{0970820A-09C8-4CC0-ACAF-CA4A18F58D1F}" srcOrd="1" destOrd="0" presId="urn:microsoft.com/office/officeart/2005/8/layout/list1"/>
    <dgm:cxn modelId="{D6BE12C9-5C9F-42CE-B748-B2969882ADA9}" srcId="{10A93859-CD33-4B65-8FAD-550FEFBDFF52}" destId="{D2B1089F-4419-413F-98B2-021A2052887A}" srcOrd="1" destOrd="0" parTransId="{DBB7C8B1-F3F3-41DC-BE5E-9F3197E30514}" sibTransId="{FDF6D024-529F-4E7E-AB90-F3CE11238A1F}"/>
    <dgm:cxn modelId="{C5C5BC2A-E896-44B9-B720-0CB9CFDF59D3}" srcId="{E397AEFF-897C-408B-8932-C16CB0EE5FED}" destId="{FDAB3A29-D38B-488A-B2AB-9E38AA227EE2}" srcOrd="0" destOrd="0" parTransId="{12F1E1C5-7EE3-471C-912D-1E3E21DAFAFB}" sibTransId="{39377A5F-1915-4F8D-95D8-85A605F5ECBA}"/>
    <dgm:cxn modelId="{8B755179-8EDF-4BE1-B451-D69D8666F250}" type="presOf" srcId="{E397AEFF-897C-408B-8932-C16CB0EE5FED}" destId="{DBD82AF4-B1F8-4B96-8058-5CA6B8ACD97B}" srcOrd="0" destOrd="0" presId="urn:microsoft.com/office/officeart/2005/8/layout/list1"/>
    <dgm:cxn modelId="{A0A73D47-ECA1-407E-BFF1-8D45BBCCF166}" type="presOf" srcId="{421F8AA9-F6F3-4051-B1C2-AFBAC9B06EBD}" destId="{460C1DAA-E3E6-42F7-A864-37C1C3503CE5}" srcOrd="0" destOrd="0" presId="urn:microsoft.com/office/officeart/2005/8/layout/list1"/>
    <dgm:cxn modelId="{4E73FD74-15CD-4B19-AB92-BD99DC7738FD}" srcId="{421F8AA9-F6F3-4051-B1C2-AFBAC9B06EBD}" destId="{C947A0CD-BF14-44BB-A453-79733C095AC8}" srcOrd="0" destOrd="0" parTransId="{017728D7-5917-4297-81FF-6B1B41E443E3}" sibTransId="{79276C95-7811-498C-B5AA-7E22F7C1F207}"/>
    <dgm:cxn modelId="{231811D4-5CE6-4832-AF2E-3278F1D851AF}" type="presOf" srcId="{AFF7CDD3-9FEF-4C30-BCA1-9415C3AF5FCC}" destId="{5240A3AE-5410-4384-A1E2-D21B37843148}" srcOrd="0" destOrd="0" presId="urn:microsoft.com/office/officeart/2005/8/layout/list1"/>
    <dgm:cxn modelId="{AD943861-2EAE-4AA5-98AD-C63D53D176BD}" type="presOf" srcId="{E397AEFF-897C-408B-8932-C16CB0EE5FED}" destId="{9F650A2F-4F48-4800-8F53-7466F0C93FA0}" srcOrd="1" destOrd="0" presId="urn:microsoft.com/office/officeart/2005/8/layout/list1"/>
    <dgm:cxn modelId="{5AE981C3-BE79-413E-811B-A138802FB07F}" type="presOf" srcId="{10A93859-CD33-4B65-8FAD-550FEFBDFF52}" destId="{BFA65596-FB70-4453-9DCF-DBEDEE2A9075}" srcOrd="0" destOrd="0" presId="urn:microsoft.com/office/officeart/2005/8/layout/list1"/>
    <dgm:cxn modelId="{A2B5DA20-54E7-4869-90E4-FA7867B690AD}" type="presOf" srcId="{1FA82F47-80A0-4543-9FC2-6F31B095E0F3}" destId="{EBD302F4-89AA-4BD4-94FB-29EC0472A972}" srcOrd="0" destOrd="0" presId="urn:microsoft.com/office/officeart/2005/8/layout/list1"/>
    <dgm:cxn modelId="{6DA3C447-A2C2-4D7A-A3F9-311E83AD25F9}" type="presOf" srcId="{D2B1089F-4419-413F-98B2-021A2052887A}" destId="{82F50DA8-6D7C-4525-875B-9D1E5E38773A}" srcOrd="0" destOrd="0" presId="urn:microsoft.com/office/officeart/2005/8/layout/list1"/>
    <dgm:cxn modelId="{6385C192-5689-4554-A9DF-2964A9D4F04F}" srcId="{10A93859-CD33-4B65-8FAD-550FEFBDFF52}" destId="{E397AEFF-897C-408B-8932-C16CB0EE5FED}" srcOrd="0" destOrd="0" parTransId="{21E17E66-3058-456A-8980-2719D9012B6F}" sibTransId="{A9464738-C9CA-487E-B572-1FE5186FEDB0}"/>
    <dgm:cxn modelId="{C2957954-EE8E-4715-A806-AD17C7492A44}" srcId="{D2B1089F-4419-413F-98B2-021A2052887A}" destId="{1FA82F47-80A0-4543-9FC2-6F31B095E0F3}" srcOrd="0" destOrd="0" parTransId="{95AF8E18-0B3C-42A8-B942-6AD2495F013F}" sibTransId="{18FECA03-5E0D-49DE-B23D-1FF2DCC7E865}"/>
    <dgm:cxn modelId="{AEA1DF73-2933-4897-BDB4-0E7AE68865E0}" type="presOf" srcId="{590A124E-C36B-4B32-B00C-EAD74D08F343}" destId="{4CA19904-0DEB-4511-BDAE-EDAFAE8C9652}" srcOrd="1" destOrd="0" presId="urn:microsoft.com/office/officeart/2005/8/layout/list1"/>
    <dgm:cxn modelId="{05DB6A74-4027-419E-96EB-86F73869F3DD}" type="presOf" srcId="{D2B1089F-4419-413F-98B2-021A2052887A}" destId="{11B2DA0E-356E-40AB-A9E8-DC673BFD0570}" srcOrd="1" destOrd="0" presId="urn:microsoft.com/office/officeart/2005/8/layout/list1"/>
    <dgm:cxn modelId="{404FDA51-166C-4A4C-9DA7-4C108CCFE6FD}" type="presOf" srcId="{590A124E-C36B-4B32-B00C-EAD74D08F343}" destId="{427CA14D-D52A-4094-9207-5E65F5C3A8C8}" srcOrd="0" destOrd="0" presId="urn:microsoft.com/office/officeart/2005/8/layout/list1"/>
    <dgm:cxn modelId="{7D323D33-424F-4FD7-A93C-52F11614D8F0}" type="presOf" srcId="{C947A0CD-BF14-44BB-A453-79733C095AC8}" destId="{0C705D88-6150-44EE-84FC-DA450BE679D4}" srcOrd="0" destOrd="0" presId="urn:microsoft.com/office/officeart/2005/8/layout/list1"/>
    <dgm:cxn modelId="{04416CE3-3B2F-49B1-A5B5-B8725B9D3981}" srcId="{590A124E-C36B-4B32-B00C-EAD74D08F343}" destId="{AFF7CDD3-9FEF-4C30-BCA1-9415C3AF5FCC}" srcOrd="0" destOrd="0" parTransId="{3DC0204D-E283-45FB-A8F0-C39857FD077D}" sibTransId="{46767F01-E0D3-40C2-BB62-4EC0DC3CF0C3}"/>
    <dgm:cxn modelId="{A1580535-FCB7-4C24-8C63-E66A2E386886}" type="presOf" srcId="{FDAB3A29-D38B-488A-B2AB-9E38AA227EE2}" destId="{129FCFD1-F3DA-4459-ACEC-C450797349C7}" srcOrd="0" destOrd="0" presId="urn:microsoft.com/office/officeart/2005/8/layout/list1"/>
    <dgm:cxn modelId="{56624CCB-7E24-4655-B68F-13E93A1C73EC}" type="presParOf" srcId="{BFA65596-FB70-4453-9DCF-DBEDEE2A9075}" destId="{D1F1A445-54C9-4593-85AE-7127ECB2CCC6}" srcOrd="0" destOrd="0" presId="urn:microsoft.com/office/officeart/2005/8/layout/list1"/>
    <dgm:cxn modelId="{355F2FFD-5F6E-403B-87B3-93B9E3B612C0}" type="presParOf" srcId="{D1F1A445-54C9-4593-85AE-7127ECB2CCC6}" destId="{DBD82AF4-B1F8-4B96-8058-5CA6B8ACD97B}" srcOrd="0" destOrd="0" presId="urn:microsoft.com/office/officeart/2005/8/layout/list1"/>
    <dgm:cxn modelId="{43042A02-940C-4576-B455-E6D50DFFB546}" type="presParOf" srcId="{D1F1A445-54C9-4593-85AE-7127ECB2CCC6}" destId="{9F650A2F-4F48-4800-8F53-7466F0C93FA0}" srcOrd="1" destOrd="0" presId="urn:microsoft.com/office/officeart/2005/8/layout/list1"/>
    <dgm:cxn modelId="{23C6429D-8D95-4B04-B558-8471E87C1294}" type="presParOf" srcId="{BFA65596-FB70-4453-9DCF-DBEDEE2A9075}" destId="{4ACC1119-AAC9-4355-BE6E-7962510A19F4}" srcOrd="1" destOrd="0" presId="urn:microsoft.com/office/officeart/2005/8/layout/list1"/>
    <dgm:cxn modelId="{C58A9F0B-C7F7-4B8C-BB65-4AD47AD16F55}" type="presParOf" srcId="{BFA65596-FB70-4453-9DCF-DBEDEE2A9075}" destId="{129FCFD1-F3DA-4459-ACEC-C450797349C7}" srcOrd="2" destOrd="0" presId="urn:microsoft.com/office/officeart/2005/8/layout/list1"/>
    <dgm:cxn modelId="{BCD66E3D-D0B0-4E31-8C76-170D7B8EA877}" type="presParOf" srcId="{BFA65596-FB70-4453-9DCF-DBEDEE2A9075}" destId="{C4FECFD4-07AA-4761-B31F-518C115D2286}" srcOrd="3" destOrd="0" presId="urn:microsoft.com/office/officeart/2005/8/layout/list1"/>
    <dgm:cxn modelId="{657DD835-26C1-4D29-863A-3342B37532F8}" type="presParOf" srcId="{BFA65596-FB70-4453-9DCF-DBEDEE2A9075}" destId="{3413142C-6616-4878-87A0-986D41568A2F}" srcOrd="4" destOrd="0" presId="urn:microsoft.com/office/officeart/2005/8/layout/list1"/>
    <dgm:cxn modelId="{555E77D2-202D-49B1-8A29-666222B8AA24}" type="presParOf" srcId="{3413142C-6616-4878-87A0-986D41568A2F}" destId="{82F50DA8-6D7C-4525-875B-9D1E5E38773A}" srcOrd="0" destOrd="0" presId="urn:microsoft.com/office/officeart/2005/8/layout/list1"/>
    <dgm:cxn modelId="{9B156C3F-EF25-48EB-9559-973821A9CCBE}" type="presParOf" srcId="{3413142C-6616-4878-87A0-986D41568A2F}" destId="{11B2DA0E-356E-40AB-A9E8-DC673BFD0570}" srcOrd="1" destOrd="0" presId="urn:microsoft.com/office/officeart/2005/8/layout/list1"/>
    <dgm:cxn modelId="{408A8A26-AA24-4F05-98FF-F54FE28F92F4}" type="presParOf" srcId="{BFA65596-FB70-4453-9DCF-DBEDEE2A9075}" destId="{295D6B0A-6268-45DD-90F9-18A93BD51EB8}" srcOrd="5" destOrd="0" presId="urn:microsoft.com/office/officeart/2005/8/layout/list1"/>
    <dgm:cxn modelId="{7DE8361A-5FDB-485E-B701-F17DDE336A18}" type="presParOf" srcId="{BFA65596-FB70-4453-9DCF-DBEDEE2A9075}" destId="{EBD302F4-89AA-4BD4-94FB-29EC0472A972}" srcOrd="6" destOrd="0" presId="urn:microsoft.com/office/officeart/2005/8/layout/list1"/>
    <dgm:cxn modelId="{56ABD4A6-133F-4C3C-A703-E5757368158A}" type="presParOf" srcId="{BFA65596-FB70-4453-9DCF-DBEDEE2A9075}" destId="{EFD3D979-FF79-47AF-820C-689A3846A9C0}" srcOrd="7" destOrd="0" presId="urn:microsoft.com/office/officeart/2005/8/layout/list1"/>
    <dgm:cxn modelId="{0C6308FF-A370-4312-8CA7-0C9FD270F1A1}" type="presParOf" srcId="{BFA65596-FB70-4453-9DCF-DBEDEE2A9075}" destId="{58A00289-6D12-4CC2-9B9E-3F3E7ACC7DB2}" srcOrd="8" destOrd="0" presId="urn:microsoft.com/office/officeart/2005/8/layout/list1"/>
    <dgm:cxn modelId="{645EEFFA-19A0-4F88-9503-C1A328B24553}" type="presParOf" srcId="{58A00289-6D12-4CC2-9B9E-3F3E7ACC7DB2}" destId="{460C1DAA-E3E6-42F7-A864-37C1C3503CE5}" srcOrd="0" destOrd="0" presId="urn:microsoft.com/office/officeart/2005/8/layout/list1"/>
    <dgm:cxn modelId="{7A891850-C207-4A49-8BC4-4AD2513033A1}" type="presParOf" srcId="{58A00289-6D12-4CC2-9B9E-3F3E7ACC7DB2}" destId="{0970820A-09C8-4CC0-ACAF-CA4A18F58D1F}" srcOrd="1" destOrd="0" presId="urn:microsoft.com/office/officeart/2005/8/layout/list1"/>
    <dgm:cxn modelId="{3BA98E88-C4F4-4045-B547-238C8859FC8D}" type="presParOf" srcId="{BFA65596-FB70-4453-9DCF-DBEDEE2A9075}" destId="{464685E3-9510-47C1-A096-8C3BC499FC10}" srcOrd="9" destOrd="0" presId="urn:microsoft.com/office/officeart/2005/8/layout/list1"/>
    <dgm:cxn modelId="{B4171656-B221-4D1F-A3D5-644BCDD87891}" type="presParOf" srcId="{BFA65596-FB70-4453-9DCF-DBEDEE2A9075}" destId="{0C705D88-6150-44EE-84FC-DA450BE679D4}" srcOrd="10" destOrd="0" presId="urn:microsoft.com/office/officeart/2005/8/layout/list1"/>
    <dgm:cxn modelId="{A82B186D-5573-40C2-9F91-0E4E0B1BF7B0}" type="presParOf" srcId="{BFA65596-FB70-4453-9DCF-DBEDEE2A9075}" destId="{1655BC35-0877-47BD-916D-388B9CED6B5C}" srcOrd="11" destOrd="0" presId="urn:microsoft.com/office/officeart/2005/8/layout/list1"/>
    <dgm:cxn modelId="{45ED159A-B887-4559-882E-A120FB23F9C7}" type="presParOf" srcId="{BFA65596-FB70-4453-9DCF-DBEDEE2A9075}" destId="{FE9A3CFA-D919-438A-AF8A-48F947D0CB84}" srcOrd="12" destOrd="0" presId="urn:microsoft.com/office/officeart/2005/8/layout/list1"/>
    <dgm:cxn modelId="{8A17241B-7600-4A77-89F9-867717B8432D}" type="presParOf" srcId="{FE9A3CFA-D919-438A-AF8A-48F947D0CB84}" destId="{427CA14D-D52A-4094-9207-5E65F5C3A8C8}" srcOrd="0" destOrd="0" presId="urn:microsoft.com/office/officeart/2005/8/layout/list1"/>
    <dgm:cxn modelId="{9AF1DAF8-D7DD-42B5-ABF0-419879C2AC8B}" type="presParOf" srcId="{FE9A3CFA-D919-438A-AF8A-48F947D0CB84}" destId="{4CA19904-0DEB-4511-BDAE-EDAFAE8C9652}" srcOrd="1" destOrd="0" presId="urn:microsoft.com/office/officeart/2005/8/layout/list1"/>
    <dgm:cxn modelId="{BC67DBDD-C35E-4CC2-A482-09D1555164CC}" type="presParOf" srcId="{BFA65596-FB70-4453-9DCF-DBEDEE2A9075}" destId="{E111CDFF-F0EF-409F-97FA-98FBEBD2A0B5}" srcOrd="13" destOrd="0" presId="urn:microsoft.com/office/officeart/2005/8/layout/list1"/>
    <dgm:cxn modelId="{833BB8FC-C852-4439-8243-DAAF22EFC6FF}" type="presParOf" srcId="{BFA65596-FB70-4453-9DCF-DBEDEE2A9075}" destId="{5240A3AE-5410-4384-A1E2-D21B37843148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A5EB284C-EACF-4999-8805-E357ECA02C8F}" type="doc">
      <dgm:prSet loTypeId="urn:microsoft.com/office/officeart/2005/8/layout/vList2" loCatId="list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487DE9BA-0720-4B2B-B0A0-91C2FAB31453}">
      <dgm:prSet phldrT="[Texto]"/>
      <dgm:spPr>
        <a:gradFill rotWithShape="0">
          <a:gsLst>
            <a:gs pos="0">
              <a:srgbClr val="92D050"/>
            </a:gs>
            <a:gs pos="80000">
              <a:srgbClr val="00B050"/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</a:gradFill>
      </dgm:spPr>
      <dgm:t>
        <a:bodyPr/>
        <a:lstStyle/>
        <a:p>
          <a:pPr algn="ctr"/>
          <a:r>
            <a:rPr lang="es-ES" dirty="0" smtClean="0"/>
            <a:t>200 Apariciones en Medios de Comunicación</a:t>
          </a:r>
          <a:endParaRPr lang="es-ES" dirty="0"/>
        </a:p>
      </dgm:t>
    </dgm:pt>
    <dgm:pt modelId="{13BC5C88-AC59-4664-AE05-5B3E9564C48C}" type="parTrans" cxnId="{0B262117-D5A4-49D5-89E8-A847770936D9}">
      <dgm:prSet/>
      <dgm:spPr/>
      <dgm:t>
        <a:bodyPr/>
        <a:lstStyle/>
        <a:p>
          <a:endParaRPr lang="es-ES"/>
        </a:p>
      </dgm:t>
    </dgm:pt>
    <dgm:pt modelId="{71E39693-1258-410F-B14E-F6168F38D041}" type="sibTrans" cxnId="{0B262117-D5A4-49D5-89E8-A847770936D9}">
      <dgm:prSet/>
      <dgm:spPr/>
      <dgm:t>
        <a:bodyPr/>
        <a:lstStyle/>
        <a:p>
          <a:endParaRPr lang="es-ES"/>
        </a:p>
      </dgm:t>
    </dgm:pt>
    <dgm:pt modelId="{EBF8CEB9-C2C5-4054-85BD-031BC9BD0B9F}">
      <dgm:prSet phldrT="[Texto]"/>
      <dgm:spPr>
        <a:gradFill rotWithShape="0">
          <a:gsLst>
            <a:gs pos="0">
              <a:srgbClr val="92D050"/>
            </a:gs>
            <a:gs pos="80000">
              <a:srgbClr val="00B050"/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</a:gradFill>
      </dgm:spPr>
      <dgm:t>
        <a:bodyPr/>
        <a:lstStyle/>
        <a:p>
          <a:pPr algn="ctr"/>
          <a:r>
            <a:rPr lang="es-ES" dirty="0" smtClean="0"/>
            <a:t>50 Actos propios de NNGG</a:t>
          </a:r>
          <a:endParaRPr lang="es-ES" dirty="0"/>
        </a:p>
      </dgm:t>
    </dgm:pt>
    <dgm:pt modelId="{75F73FAD-A2FC-4EC9-AD14-17B32E2B923F}" type="parTrans" cxnId="{51DEF332-7904-4A18-89F1-0594551B7CE9}">
      <dgm:prSet/>
      <dgm:spPr/>
      <dgm:t>
        <a:bodyPr/>
        <a:lstStyle/>
        <a:p>
          <a:endParaRPr lang="es-ES"/>
        </a:p>
      </dgm:t>
    </dgm:pt>
    <dgm:pt modelId="{C73E4155-815B-40A3-BE71-7E51F15E7876}" type="sibTrans" cxnId="{51DEF332-7904-4A18-89F1-0594551B7CE9}">
      <dgm:prSet/>
      <dgm:spPr/>
      <dgm:t>
        <a:bodyPr/>
        <a:lstStyle/>
        <a:p>
          <a:endParaRPr lang="es-ES"/>
        </a:p>
      </dgm:t>
    </dgm:pt>
    <dgm:pt modelId="{7207DCB3-F471-44A6-A502-6BA8292EF8D6}">
      <dgm:prSet phldrT="[Texto]"/>
      <dgm:spPr>
        <a:gradFill rotWithShape="0">
          <a:gsLst>
            <a:gs pos="0">
              <a:srgbClr val="92D050"/>
            </a:gs>
            <a:gs pos="80000">
              <a:srgbClr val="00B050"/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</a:gradFill>
      </dgm:spPr>
      <dgm:t>
        <a:bodyPr/>
        <a:lstStyle/>
        <a:p>
          <a:pPr algn="ctr"/>
          <a:r>
            <a:rPr lang="es-ES" dirty="0" smtClean="0"/>
            <a:t>Presencia en todos los Actos de Partido, colaborando en funciones de Organización</a:t>
          </a:r>
          <a:endParaRPr lang="es-ES" dirty="0"/>
        </a:p>
      </dgm:t>
    </dgm:pt>
    <dgm:pt modelId="{D3E7EAC7-939C-486E-B677-B893ADB79B47}" type="parTrans" cxnId="{293B18C9-3E88-4A72-91DC-14E7DC6437DB}">
      <dgm:prSet/>
      <dgm:spPr/>
      <dgm:t>
        <a:bodyPr/>
        <a:lstStyle/>
        <a:p>
          <a:endParaRPr lang="es-ES"/>
        </a:p>
      </dgm:t>
    </dgm:pt>
    <dgm:pt modelId="{1F267754-D716-4C6E-A61B-5B3E50A47652}" type="sibTrans" cxnId="{293B18C9-3E88-4A72-91DC-14E7DC6437DB}">
      <dgm:prSet/>
      <dgm:spPr/>
      <dgm:t>
        <a:bodyPr/>
        <a:lstStyle/>
        <a:p>
          <a:endParaRPr lang="es-ES"/>
        </a:p>
      </dgm:t>
    </dgm:pt>
    <dgm:pt modelId="{B45B9D33-4A8A-4650-9628-8C3D6BD7DB8B}" type="pres">
      <dgm:prSet presAssocID="{A5EB284C-EACF-4999-8805-E357ECA02C8F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564109C8-7444-448E-8345-F33113BAD795}" type="pres">
      <dgm:prSet presAssocID="{487DE9BA-0720-4B2B-B0A0-91C2FAB31453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19F33BB-E13D-4C84-A856-971F8C70559B}" type="pres">
      <dgm:prSet presAssocID="{71E39693-1258-410F-B14E-F6168F38D041}" presName="spacer" presStyleCnt="0"/>
      <dgm:spPr/>
    </dgm:pt>
    <dgm:pt modelId="{8942356F-0633-494A-9346-48AF9911606E}" type="pres">
      <dgm:prSet presAssocID="{EBF8CEB9-C2C5-4054-85BD-031BC9BD0B9F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799E2985-3F49-4C91-B935-F6AA2DAAAF1C}" type="pres">
      <dgm:prSet presAssocID="{C73E4155-815B-40A3-BE71-7E51F15E7876}" presName="spacer" presStyleCnt="0"/>
      <dgm:spPr/>
    </dgm:pt>
    <dgm:pt modelId="{8461111D-356A-4045-8772-A2CC65B4DC43}" type="pres">
      <dgm:prSet presAssocID="{7207DCB3-F471-44A6-A502-6BA8292EF8D6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E8CB6AD8-DE86-4201-8152-AB3408024533}" type="presOf" srcId="{487DE9BA-0720-4B2B-B0A0-91C2FAB31453}" destId="{564109C8-7444-448E-8345-F33113BAD795}" srcOrd="0" destOrd="0" presId="urn:microsoft.com/office/officeart/2005/8/layout/vList2"/>
    <dgm:cxn modelId="{293B18C9-3E88-4A72-91DC-14E7DC6437DB}" srcId="{A5EB284C-EACF-4999-8805-E357ECA02C8F}" destId="{7207DCB3-F471-44A6-A502-6BA8292EF8D6}" srcOrd="2" destOrd="0" parTransId="{D3E7EAC7-939C-486E-B677-B893ADB79B47}" sibTransId="{1F267754-D716-4C6E-A61B-5B3E50A47652}"/>
    <dgm:cxn modelId="{0B262117-D5A4-49D5-89E8-A847770936D9}" srcId="{A5EB284C-EACF-4999-8805-E357ECA02C8F}" destId="{487DE9BA-0720-4B2B-B0A0-91C2FAB31453}" srcOrd="0" destOrd="0" parTransId="{13BC5C88-AC59-4664-AE05-5B3E9564C48C}" sibTransId="{71E39693-1258-410F-B14E-F6168F38D041}"/>
    <dgm:cxn modelId="{3E01EDBC-7194-49A1-A391-04D3287FA2D1}" type="presOf" srcId="{7207DCB3-F471-44A6-A502-6BA8292EF8D6}" destId="{8461111D-356A-4045-8772-A2CC65B4DC43}" srcOrd="0" destOrd="0" presId="urn:microsoft.com/office/officeart/2005/8/layout/vList2"/>
    <dgm:cxn modelId="{BAD7E3C7-FA44-43C9-97C6-EDA0228EA5A3}" type="presOf" srcId="{A5EB284C-EACF-4999-8805-E357ECA02C8F}" destId="{B45B9D33-4A8A-4650-9628-8C3D6BD7DB8B}" srcOrd="0" destOrd="0" presId="urn:microsoft.com/office/officeart/2005/8/layout/vList2"/>
    <dgm:cxn modelId="{51DEF332-7904-4A18-89F1-0594551B7CE9}" srcId="{A5EB284C-EACF-4999-8805-E357ECA02C8F}" destId="{EBF8CEB9-C2C5-4054-85BD-031BC9BD0B9F}" srcOrd="1" destOrd="0" parTransId="{75F73FAD-A2FC-4EC9-AD14-17B32E2B923F}" sibTransId="{C73E4155-815B-40A3-BE71-7E51F15E7876}"/>
    <dgm:cxn modelId="{FED6D4D8-6604-4296-B623-A77F6E58FB9D}" type="presOf" srcId="{EBF8CEB9-C2C5-4054-85BD-031BC9BD0B9F}" destId="{8942356F-0633-494A-9346-48AF9911606E}" srcOrd="0" destOrd="0" presId="urn:microsoft.com/office/officeart/2005/8/layout/vList2"/>
    <dgm:cxn modelId="{ADB80B1C-F4A2-46D0-84C1-E4A17DA64AA1}" type="presParOf" srcId="{B45B9D33-4A8A-4650-9628-8C3D6BD7DB8B}" destId="{564109C8-7444-448E-8345-F33113BAD795}" srcOrd="0" destOrd="0" presId="urn:microsoft.com/office/officeart/2005/8/layout/vList2"/>
    <dgm:cxn modelId="{5F690542-2647-4671-AB08-AC2059063844}" type="presParOf" srcId="{B45B9D33-4A8A-4650-9628-8C3D6BD7DB8B}" destId="{219F33BB-E13D-4C84-A856-971F8C70559B}" srcOrd="1" destOrd="0" presId="urn:microsoft.com/office/officeart/2005/8/layout/vList2"/>
    <dgm:cxn modelId="{652F631F-EE93-4B31-9680-69656F11FFB9}" type="presParOf" srcId="{B45B9D33-4A8A-4650-9628-8C3D6BD7DB8B}" destId="{8942356F-0633-494A-9346-48AF9911606E}" srcOrd="2" destOrd="0" presId="urn:microsoft.com/office/officeart/2005/8/layout/vList2"/>
    <dgm:cxn modelId="{64C63668-DDDB-4720-8735-33D06A5023ED}" type="presParOf" srcId="{B45B9D33-4A8A-4650-9628-8C3D6BD7DB8B}" destId="{799E2985-3F49-4C91-B935-F6AA2DAAAF1C}" srcOrd="3" destOrd="0" presId="urn:microsoft.com/office/officeart/2005/8/layout/vList2"/>
    <dgm:cxn modelId="{2DE988C2-DE78-48F7-B83D-1939CA5953D4}" type="presParOf" srcId="{B45B9D33-4A8A-4650-9628-8C3D6BD7DB8B}" destId="{8461111D-356A-4045-8772-A2CC65B4DC43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422F43D-BF65-4397-ACE5-236BFBDDC1FE}">
      <dsp:nvSpPr>
        <dsp:cNvPr id="0" name=""/>
        <dsp:cNvSpPr/>
      </dsp:nvSpPr>
      <dsp:spPr>
        <a:xfrm>
          <a:off x="6802085" y="4173221"/>
          <a:ext cx="91440" cy="230435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30435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5618EF9-70C9-43BF-B1CD-EE0384B58CF2}">
      <dsp:nvSpPr>
        <dsp:cNvPr id="0" name=""/>
        <dsp:cNvSpPr/>
      </dsp:nvSpPr>
      <dsp:spPr>
        <a:xfrm>
          <a:off x="6802085" y="3439657"/>
          <a:ext cx="91440" cy="230435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30435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35926E3-9AAA-46BB-A377-CC3B0111615A}">
      <dsp:nvSpPr>
        <dsp:cNvPr id="0" name=""/>
        <dsp:cNvSpPr/>
      </dsp:nvSpPr>
      <dsp:spPr>
        <a:xfrm>
          <a:off x="6802085" y="2706093"/>
          <a:ext cx="91440" cy="230435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30435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709DDB1-68B4-4E92-8503-5208237AB05E}">
      <dsp:nvSpPr>
        <dsp:cNvPr id="0" name=""/>
        <dsp:cNvSpPr/>
      </dsp:nvSpPr>
      <dsp:spPr>
        <a:xfrm>
          <a:off x="6802085" y="1972530"/>
          <a:ext cx="91440" cy="230435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30435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2E2BDAB-4B79-47A2-8E6E-64C1F1D86977}">
      <dsp:nvSpPr>
        <dsp:cNvPr id="0" name=""/>
        <dsp:cNvSpPr/>
      </dsp:nvSpPr>
      <dsp:spPr>
        <a:xfrm>
          <a:off x="3700502" y="1238966"/>
          <a:ext cx="3147303" cy="23043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7035"/>
              </a:lnTo>
              <a:lnTo>
                <a:pt x="3147303" y="157035"/>
              </a:lnTo>
              <a:lnTo>
                <a:pt x="3147303" y="230435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4816D6E-6C4C-42E4-939E-4460EC3E2461}">
      <dsp:nvSpPr>
        <dsp:cNvPr id="0" name=""/>
        <dsp:cNvSpPr/>
      </dsp:nvSpPr>
      <dsp:spPr>
        <a:xfrm>
          <a:off x="5395204" y="1972530"/>
          <a:ext cx="484200" cy="23043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7035"/>
              </a:lnTo>
              <a:lnTo>
                <a:pt x="484200" y="157035"/>
              </a:lnTo>
              <a:lnTo>
                <a:pt x="484200" y="230435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DD2438E-FF8D-4B01-AD14-459A4F3461BB}">
      <dsp:nvSpPr>
        <dsp:cNvPr id="0" name=""/>
        <dsp:cNvSpPr/>
      </dsp:nvSpPr>
      <dsp:spPr>
        <a:xfrm>
          <a:off x="4911003" y="1972530"/>
          <a:ext cx="484200" cy="230435"/>
        </a:xfrm>
        <a:custGeom>
          <a:avLst/>
          <a:gdLst/>
          <a:ahLst/>
          <a:cxnLst/>
          <a:rect l="0" t="0" r="0" b="0"/>
          <a:pathLst>
            <a:path>
              <a:moveTo>
                <a:pt x="484200" y="0"/>
              </a:moveTo>
              <a:lnTo>
                <a:pt x="484200" y="157035"/>
              </a:lnTo>
              <a:lnTo>
                <a:pt x="0" y="157035"/>
              </a:lnTo>
              <a:lnTo>
                <a:pt x="0" y="230435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FFA321C-F253-4D75-A72B-30FE240AB6E4}">
      <dsp:nvSpPr>
        <dsp:cNvPr id="0" name=""/>
        <dsp:cNvSpPr/>
      </dsp:nvSpPr>
      <dsp:spPr>
        <a:xfrm>
          <a:off x="3700502" y="1238966"/>
          <a:ext cx="1694701" cy="23043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7035"/>
              </a:lnTo>
              <a:lnTo>
                <a:pt x="1694701" y="157035"/>
              </a:lnTo>
              <a:lnTo>
                <a:pt x="1694701" y="230435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260EFE3-9B8A-4D86-B460-92B93908BD60}">
      <dsp:nvSpPr>
        <dsp:cNvPr id="0" name=""/>
        <dsp:cNvSpPr/>
      </dsp:nvSpPr>
      <dsp:spPr>
        <a:xfrm>
          <a:off x="3458402" y="1972530"/>
          <a:ext cx="484200" cy="23043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7035"/>
              </a:lnTo>
              <a:lnTo>
                <a:pt x="484200" y="157035"/>
              </a:lnTo>
              <a:lnTo>
                <a:pt x="484200" y="230435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9C5CD76-1457-428B-919B-5FDA8E58D70F}">
      <dsp:nvSpPr>
        <dsp:cNvPr id="0" name=""/>
        <dsp:cNvSpPr/>
      </dsp:nvSpPr>
      <dsp:spPr>
        <a:xfrm>
          <a:off x="2974201" y="1972530"/>
          <a:ext cx="484200" cy="230435"/>
        </a:xfrm>
        <a:custGeom>
          <a:avLst/>
          <a:gdLst/>
          <a:ahLst/>
          <a:cxnLst/>
          <a:rect l="0" t="0" r="0" b="0"/>
          <a:pathLst>
            <a:path>
              <a:moveTo>
                <a:pt x="484200" y="0"/>
              </a:moveTo>
              <a:lnTo>
                <a:pt x="484200" y="157035"/>
              </a:lnTo>
              <a:lnTo>
                <a:pt x="0" y="157035"/>
              </a:lnTo>
              <a:lnTo>
                <a:pt x="0" y="230435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7EC09B6-1772-4786-AC26-04B630759D79}">
      <dsp:nvSpPr>
        <dsp:cNvPr id="0" name=""/>
        <dsp:cNvSpPr/>
      </dsp:nvSpPr>
      <dsp:spPr>
        <a:xfrm>
          <a:off x="3458402" y="1238966"/>
          <a:ext cx="242100" cy="230435"/>
        </a:xfrm>
        <a:custGeom>
          <a:avLst/>
          <a:gdLst/>
          <a:ahLst/>
          <a:cxnLst/>
          <a:rect l="0" t="0" r="0" b="0"/>
          <a:pathLst>
            <a:path>
              <a:moveTo>
                <a:pt x="242100" y="0"/>
              </a:moveTo>
              <a:lnTo>
                <a:pt x="242100" y="157035"/>
              </a:lnTo>
              <a:lnTo>
                <a:pt x="0" y="157035"/>
              </a:lnTo>
              <a:lnTo>
                <a:pt x="0" y="230435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D385AE3-F48B-4E40-85EA-00750B3A5A1C}">
      <dsp:nvSpPr>
        <dsp:cNvPr id="0" name=""/>
        <dsp:cNvSpPr/>
      </dsp:nvSpPr>
      <dsp:spPr>
        <a:xfrm>
          <a:off x="1521599" y="1972530"/>
          <a:ext cx="484200" cy="23043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7035"/>
              </a:lnTo>
              <a:lnTo>
                <a:pt x="484200" y="157035"/>
              </a:lnTo>
              <a:lnTo>
                <a:pt x="484200" y="230435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567793A-6FD3-4CC2-8643-43373FF4C32D}">
      <dsp:nvSpPr>
        <dsp:cNvPr id="0" name=""/>
        <dsp:cNvSpPr/>
      </dsp:nvSpPr>
      <dsp:spPr>
        <a:xfrm>
          <a:off x="1037399" y="1972530"/>
          <a:ext cx="484200" cy="230435"/>
        </a:xfrm>
        <a:custGeom>
          <a:avLst/>
          <a:gdLst/>
          <a:ahLst/>
          <a:cxnLst/>
          <a:rect l="0" t="0" r="0" b="0"/>
          <a:pathLst>
            <a:path>
              <a:moveTo>
                <a:pt x="484200" y="0"/>
              </a:moveTo>
              <a:lnTo>
                <a:pt x="484200" y="157035"/>
              </a:lnTo>
              <a:lnTo>
                <a:pt x="0" y="157035"/>
              </a:lnTo>
              <a:lnTo>
                <a:pt x="0" y="230435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4308BC2-1939-4946-BA7A-1A425D2E0182}">
      <dsp:nvSpPr>
        <dsp:cNvPr id="0" name=""/>
        <dsp:cNvSpPr/>
      </dsp:nvSpPr>
      <dsp:spPr>
        <a:xfrm>
          <a:off x="1521599" y="1238966"/>
          <a:ext cx="2178902" cy="230435"/>
        </a:xfrm>
        <a:custGeom>
          <a:avLst/>
          <a:gdLst/>
          <a:ahLst/>
          <a:cxnLst/>
          <a:rect l="0" t="0" r="0" b="0"/>
          <a:pathLst>
            <a:path>
              <a:moveTo>
                <a:pt x="2178902" y="0"/>
              </a:moveTo>
              <a:lnTo>
                <a:pt x="2178902" y="157035"/>
              </a:lnTo>
              <a:lnTo>
                <a:pt x="0" y="157035"/>
              </a:lnTo>
              <a:lnTo>
                <a:pt x="0" y="230435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46882E5-CF58-4236-97AB-EFF17B28B61F}">
      <dsp:nvSpPr>
        <dsp:cNvPr id="0" name=""/>
        <dsp:cNvSpPr/>
      </dsp:nvSpPr>
      <dsp:spPr>
        <a:xfrm>
          <a:off x="553198" y="1238966"/>
          <a:ext cx="3147303" cy="230435"/>
        </a:xfrm>
        <a:custGeom>
          <a:avLst/>
          <a:gdLst/>
          <a:ahLst/>
          <a:cxnLst/>
          <a:rect l="0" t="0" r="0" b="0"/>
          <a:pathLst>
            <a:path>
              <a:moveTo>
                <a:pt x="3147303" y="0"/>
              </a:moveTo>
              <a:lnTo>
                <a:pt x="3147303" y="157035"/>
              </a:lnTo>
              <a:lnTo>
                <a:pt x="0" y="157035"/>
              </a:lnTo>
              <a:lnTo>
                <a:pt x="0" y="230435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6D63863-7949-49A1-A0F4-F068427CDDC9}">
      <dsp:nvSpPr>
        <dsp:cNvPr id="0" name=""/>
        <dsp:cNvSpPr/>
      </dsp:nvSpPr>
      <dsp:spPr>
        <a:xfrm>
          <a:off x="3216301" y="505402"/>
          <a:ext cx="484200" cy="23043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7035"/>
              </a:lnTo>
              <a:lnTo>
                <a:pt x="484200" y="157035"/>
              </a:lnTo>
              <a:lnTo>
                <a:pt x="484200" y="23043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2698612-483F-4597-9793-EB69F48A20DA}">
      <dsp:nvSpPr>
        <dsp:cNvPr id="0" name=""/>
        <dsp:cNvSpPr/>
      </dsp:nvSpPr>
      <dsp:spPr>
        <a:xfrm>
          <a:off x="2732101" y="505402"/>
          <a:ext cx="484200" cy="230435"/>
        </a:xfrm>
        <a:custGeom>
          <a:avLst/>
          <a:gdLst/>
          <a:ahLst/>
          <a:cxnLst/>
          <a:rect l="0" t="0" r="0" b="0"/>
          <a:pathLst>
            <a:path>
              <a:moveTo>
                <a:pt x="484200" y="0"/>
              </a:moveTo>
              <a:lnTo>
                <a:pt x="484200" y="157035"/>
              </a:lnTo>
              <a:lnTo>
                <a:pt x="0" y="157035"/>
              </a:lnTo>
              <a:lnTo>
                <a:pt x="0" y="23043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C9499D9-19EF-43DA-9E4D-F268CE578691}">
      <dsp:nvSpPr>
        <dsp:cNvPr id="0" name=""/>
        <dsp:cNvSpPr/>
      </dsp:nvSpPr>
      <dsp:spPr>
        <a:xfrm>
          <a:off x="2820137" y="2274"/>
          <a:ext cx="792328" cy="50312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608ABEF-3890-465E-B5BB-8E9580441789}">
      <dsp:nvSpPr>
        <dsp:cNvPr id="0" name=""/>
        <dsp:cNvSpPr/>
      </dsp:nvSpPr>
      <dsp:spPr>
        <a:xfrm>
          <a:off x="2908174" y="85908"/>
          <a:ext cx="792328" cy="50312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800" kern="1200" dirty="0" smtClean="0"/>
            <a:t>Presidente</a:t>
          </a:r>
          <a:endParaRPr lang="es-ES" sz="800" kern="1200" dirty="0"/>
        </a:p>
      </dsp:txBody>
      <dsp:txXfrm>
        <a:off x="2908174" y="85908"/>
        <a:ext cx="792328" cy="503128"/>
      </dsp:txXfrm>
    </dsp:sp>
    <dsp:sp modelId="{204398E2-4EC1-4D2D-A422-08F7289D2BFB}">
      <dsp:nvSpPr>
        <dsp:cNvPr id="0" name=""/>
        <dsp:cNvSpPr/>
      </dsp:nvSpPr>
      <dsp:spPr>
        <a:xfrm>
          <a:off x="2335937" y="735837"/>
          <a:ext cx="792328" cy="50312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A0168176-D08D-406B-A96C-31C7CDED9ECC}">
      <dsp:nvSpPr>
        <dsp:cNvPr id="0" name=""/>
        <dsp:cNvSpPr/>
      </dsp:nvSpPr>
      <dsp:spPr>
        <a:xfrm>
          <a:off x="2423973" y="819472"/>
          <a:ext cx="792328" cy="50312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800" kern="1200" dirty="0" smtClean="0"/>
            <a:t>Vicepresidencias</a:t>
          </a:r>
          <a:endParaRPr lang="es-ES" sz="800" kern="1200" dirty="0"/>
        </a:p>
      </dsp:txBody>
      <dsp:txXfrm>
        <a:off x="2423973" y="819472"/>
        <a:ext cx="792328" cy="503128"/>
      </dsp:txXfrm>
    </dsp:sp>
    <dsp:sp modelId="{6D4210DE-7B04-45FB-8094-045DCFF750BC}">
      <dsp:nvSpPr>
        <dsp:cNvPr id="0" name=""/>
        <dsp:cNvSpPr/>
      </dsp:nvSpPr>
      <dsp:spPr>
        <a:xfrm>
          <a:off x="3304338" y="735837"/>
          <a:ext cx="792328" cy="50312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68F7A3DD-F68F-40D6-93D8-CA6684AF4B4C}">
      <dsp:nvSpPr>
        <dsp:cNvPr id="0" name=""/>
        <dsp:cNvSpPr/>
      </dsp:nvSpPr>
      <dsp:spPr>
        <a:xfrm>
          <a:off x="3392374" y="819472"/>
          <a:ext cx="792328" cy="50312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800" kern="1200" dirty="0" smtClean="0"/>
            <a:t>Secretaría General</a:t>
          </a:r>
          <a:endParaRPr lang="es-ES" sz="800" kern="1200" dirty="0"/>
        </a:p>
      </dsp:txBody>
      <dsp:txXfrm>
        <a:off x="3392374" y="819472"/>
        <a:ext cx="792328" cy="503128"/>
      </dsp:txXfrm>
    </dsp:sp>
    <dsp:sp modelId="{4BAE0677-50D1-4589-93C0-DED59DF68B53}">
      <dsp:nvSpPr>
        <dsp:cNvPr id="0" name=""/>
        <dsp:cNvSpPr/>
      </dsp:nvSpPr>
      <dsp:spPr>
        <a:xfrm>
          <a:off x="157034" y="1469401"/>
          <a:ext cx="792328" cy="50312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75C3B7A0-F310-4142-B7B8-2BD6001BBA74}">
      <dsp:nvSpPr>
        <dsp:cNvPr id="0" name=""/>
        <dsp:cNvSpPr/>
      </dsp:nvSpPr>
      <dsp:spPr>
        <a:xfrm>
          <a:off x="245071" y="1553036"/>
          <a:ext cx="792328" cy="50312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800" kern="1200" dirty="0" smtClean="0"/>
            <a:t>Vicesecretaría Capital</a:t>
          </a:r>
          <a:endParaRPr lang="es-ES" sz="800" kern="1200" dirty="0"/>
        </a:p>
      </dsp:txBody>
      <dsp:txXfrm>
        <a:off x="245071" y="1553036"/>
        <a:ext cx="792328" cy="503128"/>
      </dsp:txXfrm>
    </dsp:sp>
    <dsp:sp modelId="{CE619B00-7C83-4694-8F7B-AD46665BB677}">
      <dsp:nvSpPr>
        <dsp:cNvPr id="0" name=""/>
        <dsp:cNvSpPr/>
      </dsp:nvSpPr>
      <dsp:spPr>
        <a:xfrm>
          <a:off x="1125435" y="1469401"/>
          <a:ext cx="792328" cy="50312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32602535-073D-4108-A149-C09CE3909396}">
      <dsp:nvSpPr>
        <dsp:cNvPr id="0" name=""/>
        <dsp:cNvSpPr/>
      </dsp:nvSpPr>
      <dsp:spPr>
        <a:xfrm>
          <a:off x="1213472" y="1553036"/>
          <a:ext cx="792328" cy="50312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800" kern="1200" dirty="0" smtClean="0"/>
            <a:t>Vicesecretaría Sectorial</a:t>
          </a:r>
          <a:endParaRPr lang="es-ES" sz="800" kern="1200" dirty="0"/>
        </a:p>
      </dsp:txBody>
      <dsp:txXfrm>
        <a:off x="1213472" y="1553036"/>
        <a:ext cx="792328" cy="503128"/>
      </dsp:txXfrm>
    </dsp:sp>
    <dsp:sp modelId="{686B7579-9574-4C6C-9F41-AB2330414F3E}">
      <dsp:nvSpPr>
        <dsp:cNvPr id="0" name=""/>
        <dsp:cNvSpPr/>
      </dsp:nvSpPr>
      <dsp:spPr>
        <a:xfrm>
          <a:off x="641235" y="2202965"/>
          <a:ext cx="792328" cy="50312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2288D644-7925-496F-B4DA-E66AA03A91EE}">
      <dsp:nvSpPr>
        <dsp:cNvPr id="0" name=""/>
        <dsp:cNvSpPr/>
      </dsp:nvSpPr>
      <dsp:spPr>
        <a:xfrm>
          <a:off x="729271" y="2286600"/>
          <a:ext cx="792328" cy="50312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800" kern="1200" dirty="0" smtClean="0"/>
            <a:t>Coordinación Política Social</a:t>
          </a:r>
          <a:endParaRPr lang="es-ES" sz="800" kern="1200" dirty="0"/>
        </a:p>
      </dsp:txBody>
      <dsp:txXfrm>
        <a:off x="729271" y="2286600"/>
        <a:ext cx="792328" cy="503128"/>
      </dsp:txXfrm>
    </dsp:sp>
    <dsp:sp modelId="{286F561B-E07E-4641-BBA4-10C77315E9C2}">
      <dsp:nvSpPr>
        <dsp:cNvPr id="0" name=""/>
        <dsp:cNvSpPr/>
      </dsp:nvSpPr>
      <dsp:spPr>
        <a:xfrm>
          <a:off x="1609636" y="2202965"/>
          <a:ext cx="792328" cy="50312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2E2ED221-4FD1-437B-A3FB-408EFC779CDB}">
      <dsp:nvSpPr>
        <dsp:cNvPr id="0" name=""/>
        <dsp:cNvSpPr/>
      </dsp:nvSpPr>
      <dsp:spPr>
        <a:xfrm>
          <a:off x="1697672" y="2286600"/>
          <a:ext cx="792328" cy="50312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800" kern="1200" dirty="0" smtClean="0"/>
            <a:t>Coordinación Política Económica</a:t>
          </a:r>
          <a:endParaRPr lang="es-ES" sz="800" kern="1200" dirty="0"/>
        </a:p>
      </dsp:txBody>
      <dsp:txXfrm>
        <a:off x="1697672" y="2286600"/>
        <a:ext cx="792328" cy="503128"/>
      </dsp:txXfrm>
    </dsp:sp>
    <dsp:sp modelId="{781B53CE-50C1-4821-A757-84F188A677EA}">
      <dsp:nvSpPr>
        <dsp:cNvPr id="0" name=""/>
        <dsp:cNvSpPr/>
      </dsp:nvSpPr>
      <dsp:spPr>
        <a:xfrm>
          <a:off x="3062237" y="1469401"/>
          <a:ext cx="792328" cy="50312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44F64625-3E15-44EB-BDB0-99690F5E801D}">
      <dsp:nvSpPr>
        <dsp:cNvPr id="0" name=""/>
        <dsp:cNvSpPr/>
      </dsp:nvSpPr>
      <dsp:spPr>
        <a:xfrm>
          <a:off x="3150274" y="1553036"/>
          <a:ext cx="792328" cy="50312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800" kern="1200" dirty="0" smtClean="0"/>
            <a:t>Vicesecretaría Organización</a:t>
          </a:r>
          <a:endParaRPr lang="es-ES" sz="800" kern="1200" dirty="0"/>
        </a:p>
      </dsp:txBody>
      <dsp:txXfrm>
        <a:off x="3150274" y="1553036"/>
        <a:ext cx="792328" cy="503128"/>
      </dsp:txXfrm>
    </dsp:sp>
    <dsp:sp modelId="{19A6CC54-9FA4-4F4B-9159-06B83C7739A0}">
      <dsp:nvSpPr>
        <dsp:cNvPr id="0" name=""/>
        <dsp:cNvSpPr/>
      </dsp:nvSpPr>
      <dsp:spPr>
        <a:xfrm>
          <a:off x="2578037" y="2202965"/>
          <a:ext cx="792328" cy="50312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859C660C-590D-4557-B8C8-68BB5B44DEAD}">
      <dsp:nvSpPr>
        <dsp:cNvPr id="0" name=""/>
        <dsp:cNvSpPr/>
      </dsp:nvSpPr>
      <dsp:spPr>
        <a:xfrm>
          <a:off x="2666073" y="2286600"/>
          <a:ext cx="792328" cy="50312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800" kern="1200" dirty="0" smtClean="0"/>
            <a:t>Coordinador de Organización</a:t>
          </a:r>
          <a:endParaRPr lang="es-ES" sz="800" kern="1200" dirty="0"/>
        </a:p>
      </dsp:txBody>
      <dsp:txXfrm>
        <a:off x="2666073" y="2286600"/>
        <a:ext cx="792328" cy="503128"/>
      </dsp:txXfrm>
    </dsp:sp>
    <dsp:sp modelId="{4DFEE4BF-5BF0-489E-AF73-CB17DD7AACE7}">
      <dsp:nvSpPr>
        <dsp:cNvPr id="0" name=""/>
        <dsp:cNvSpPr/>
      </dsp:nvSpPr>
      <dsp:spPr>
        <a:xfrm>
          <a:off x="3546438" y="2202965"/>
          <a:ext cx="792328" cy="50312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FD3BA0AB-F3B5-45C7-A021-FD0BFCC0A154}">
      <dsp:nvSpPr>
        <dsp:cNvPr id="0" name=""/>
        <dsp:cNvSpPr/>
      </dsp:nvSpPr>
      <dsp:spPr>
        <a:xfrm>
          <a:off x="3634474" y="2286600"/>
          <a:ext cx="792328" cy="50312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800" kern="1200" dirty="0" smtClean="0"/>
            <a:t>Coordinador de Política Local</a:t>
          </a:r>
          <a:endParaRPr lang="es-ES" sz="800" kern="1200" dirty="0"/>
        </a:p>
      </dsp:txBody>
      <dsp:txXfrm>
        <a:off x="3634474" y="2286600"/>
        <a:ext cx="792328" cy="503128"/>
      </dsp:txXfrm>
    </dsp:sp>
    <dsp:sp modelId="{8B11C3FE-01F6-4463-B90C-B27B63581AC4}">
      <dsp:nvSpPr>
        <dsp:cNvPr id="0" name=""/>
        <dsp:cNvSpPr/>
      </dsp:nvSpPr>
      <dsp:spPr>
        <a:xfrm>
          <a:off x="4999039" y="1469401"/>
          <a:ext cx="792328" cy="50312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46E61313-B25D-4895-9270-063D8E3E4249}">
      <dsp:nvSpPr>
        <dsp:cNvPr id="0" name=""/>
        <dsp:cNvSpPr/>
      </dsp:nvSpPr>
      <dsp:spPr>
        <a:xfrm>
          <a:off x="5087076" y="1553036"/>
          <a:ext cx="792328" cy="50312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800" kern="1200" smtClean="0"/>
            <a:t>Vicesecretaría </a:t>
          </a:r>
          <a:r>
            <a:rPr lang="es-ES" sz="800" kern="1200" dirty="0" smtClean="0"/>
            <a:t>Electoral y Comunicación</a:t>
          </a:r>
          <a:endParaRPr lang="es-ES" sz="800" kern="1200" dirty="0"/>
        </a:p>
      </dsp:txBody>
      <dsp:txXfrm>
        <a:off x="5087076" y="1553036"/>
        <a:ext cx="792328" cy="503128"/>
      </dsp:txXfrm>
    </dsp:sp>
    <dsp:sp modelId="{45DA3ED3-A984-4922-BB46-F1FA219779F4}">
      <dsp:nvSpPr>
        <dsp:cNvPr id="0" name=""/>
        <dsp:cNvSpPr/>
      </dsp:nvSpPr>
      <dsp:spPr>
        <a:xfrm>
          <a:off x="4514839" y="2202965"/>
          <a:ext cx="792328" cy="50312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78ADD9EB-93D7-4480-9725-E68ACAA63246}">
      <dsp:nvSpPr>
        <dsp:cNvPr id="0" name=""/>
        <dsp:cNvSpPr/>
      </dsp:nvSpPr>
      <dsp:spPr>
        <a:xfrm>
          <a:off x="4602875" y="2286600"/>
          <a:ext cx="792328" cy="50312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800" kern="1200" dirty="0" smtClean="0"/>
            <a:t>Coordinador Medios de Comunicación</a:t>
          </a:r>
          <a:endParaRPr lang="es-ES" sz="800" kern="1200" dirty="0"/>
        </a:p>
      </dsp:txBody>
      <dsp:txXfrm>
        <a:off x="4602875" y="2286600"/>
        <a:ext cx="792328" cy="503128"/>
      </dsp:txXfrm>
    </dsp:sp>
    <dsp:sp modelId="{F1580F62-0779-4130-B256-97184642A252}">
      <dsp:nvSpPr>
        <dsp:cNvPr id="0" name=""/>
        <dsp:cNvSpPr/>
      </dsp:nvSpPr>
      <dsp:spPr>
        <a:xfrm>
          <a:off x="5483240" y="2202965"/>
          <a:ext cx="792328" cy="50312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BD609E84-2CCA-42AD-B526-07825BF5326A}">
      <dsp:nvSpPr>
        <dsp:cNvPr id="0" name=""/>
        <dsp:cNvSpPr/>
      </dsp:nvSpPr>
      <dsp:spPr>
        <a:xfrm>
          <a:off x="5571276" y="2286600"/>
          <a:ext cx="792328" cy="50312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800" kern="1200" dirty="0" smtClean="0"/>
            <a:t>Coordinador Electoral</a:t>
          </a:r>
          <a:endParaRPr lang="es-ES" sz="800" kern="1200" dirty="0"/>
        </a:p>
      </dsp:txBody>
      <dsp:txXfrm>
        <a:off x="5571276" y="2286600"/>
        <a:ext cx="792328" cy="503128"/>
      </dsp:txXfrm>
    </dsp:sp>
    <dsp:sp modelId="{3B58DEF4-CA94-4050-8D9B-26FA70BDA796}">
      <dsp:nvSpPr>
        <dsp:cNvPr id="0" name=""/>
        <dsp:cNvSpPr/>
      </dsp:nvSpPr>
      <dsp:spPr>
        <a:xfrm>
          <a:off x="6451641" y="1469401"/>
          <a:ext cx="792328" cy="50312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F99CD7E2-3B90-46C6-9033-4DBE8829315D}">
      <dsp:nvSpPr>
        <dsp:cNvPr id="0" name=""/>
        <dsp:cNvSpPr/>
      </dsp:nvSpPr>
      <dsp:spPr>
        <a:xfrm>
          <a:off x="6539677" y="1553036"/>
          <a:ext cx="792328" cy="50312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800" kern="1200" dirty="0" smtClean="0"/>
            <a:t>Portavoz Diputación</a:t>
          </a:r>
          <a:endParaRPr lang="es-ES" sz="800" kern="1200" dirty="0"/>
        </a:p>
      </dsp:txBody>
      <dsp:txXfrm>
        <a:off x="6539677" y="1553036"/>
        <a:ext cx="792328" cy="503128"/>
      </dsp:txXfrm>
    </dsp:sp>
    <dsp:sp modelId="{A255F271-EBA9-45E0-AA9E-90DDAEE668AE}">
      <dsp:nvSpPr>
        <dsp:cNvPr id="0" name=""/>
        <dsp:cNvSpPr/>
      </dsp:nvSpPr>
      <dsp:spPr>
        <a:xfrm>
          <a:off x="6451641" y="2202965"/>
          <a:ext cx="792328" cy="50312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3BEADF1C-ACCB-4DE4-AA1F-782677DE74CC}">
      <dsp:nvSpPr>
        <dsp:cNvPr id="0" name=""/>
        <dsp:cNvSpPr/>
      </dsp:nvSpPr>
      <dsp:spPr>
        <a:xfrm>
          <a:off x="6539677" y="2286600"/>
          <a:ext cx="792328" cy="50312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800" kern="1200" dirty="0" smtClean="0"/>
            <a:t>Portavoz Diputación</a:t>
          </a:r>
          <a:endParaRPr lang="es-ES" sz="800" kern="1200" dirty="0"/>
        </a:p>
      </dsp:txBody>
      <dsp:txXfrm>
        <a:off x="6539677" y="2286600"/>
        <a:ext cx="792328" cy="503128"/>
      </dsp:txXfrm>
    </dsp:sp>
    <dsp:sp modelId="{46A1367A-268F-4A37-A98A-23E186E304CD}">
      <dsp:nvSpPr>
        <dsp:cNvPr id="0" name=""/>
        <dsp:cNvSpPr/>
      </dsp:nvSpPr>
      <dsp:spPr>
        <a:xfrm>
          <a:off x="6451641" y="2936529"/>
          <a:ext cx="792328" cy="50312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5E8C3513-F95A-42A1-8CD4-0C2BD8EA3236}">
      <dsp:nvSpPr>
        <dsp:cNvPr id="0" name=""/>
        <dsp:cNvSpPr/>
      </dsp:nvSpPr>
      <dsp:spPr>
        <a:xfrm>
          <a:off x="6539677" y="3020163"/>
          <a:ext cx="792328" cy="50312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800" kern="1200" dirty="0" smtClean="0"/>
            <a:t>Portavoz Partido</a:t>
          </a:r>
          <a:endParaRPr lang="es-ES" sz="800" kern="1200" dirty="0"/>
        </a:p>
      </dsp:txBody>
      <dsp:txXfrm>
        <a:off x="6539677" y="3020163"/>
        <a:ext cx="792328" cy="503128"/>
      </dsp:txXfrm>
    </dsp:sp>
    <dsp:sp modelId="{DB0E7896-4F49-4787-922A-ADC543F66554}">
      <dsp:nvSpPr>
        <dsp:cNvPr id="0" name=""/>
        <dsp:cNvSpPr/>
      </dsp:nvSpPr>
      <dsp:spPr>
        <a:xfrm>
          <a:off x="6451641" y="3670093"/>
          <a:ext cx="792328" cy="50312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22D19CD3-8DF9-4894-BEF2-CC4DEC77FC9C}">
      <dsp:nvSpPr>
        <dsp:cNvPr id="0" name=""/>
        <dsp:cNvSpPr/>
      </dsp:nvSpPr>
      <dsp:spPr>
        <a:xfrm>
          <a:off x="6539677" y="3753727"/>
          <a:ext cx="792328" cy="50312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800" kern="1200" dirty="0" smtClean="0"/>
            <a:t>Tesorería</a:t>
          </a:r>
          <a:endParaRPr lang="es-ES" sz="800" kern="1200" dirty="0"/>
        </a:p>
      </dsp:txBody>
      <dsp:txXfrm>
        <a:off x="6539677" y="3753727"/>
        <a:ext cx="792328" cy="503128"/>
      </dsp:txXfrm>
    </dsp:sp>
    <dsp:sp modelId="{4E908FE4-A859-41F5-B3FA-F561A0ADB254}">
      <dsp:nvSpPr>
        <dsp:cNvPr id="0" name=""/>
        <dsp:cNvSpPr/>
      </dsp:nvSpPr>
      <dsp:spPr>
        <a:xfrm>
          <a:off x="6451641" y="4403656"/>
          <a:ext cx="792328" cy="50312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1E8FCBB3-DAA3-4CB1-88C2-02A7764153F3}">
      <dsp:nvSpPr>
        <dsp:cNvPr id="0" name=""/>
        <dsp:cNvSpPr/>
      </dsp:nvSpPr>
      <dsp:spPr>
        <a:xfrm>
          <a:off x="6539677" y="4487291"/>
          <a:ext cx="792328" cy="50312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800" kern="1200" dirty="0" smtClean="0"/>
            <a:t>Presidencia de NNGG</a:t>
          </a:r>
          <a:endParaRPr lang="es-ES" sz="800" kern="1200" dirty="0"/>
        </a:p>
      </dsp:txBody>
      <dsp:txXfrm>
        <a:off x="6539677" y="4487291"/>
        <a:ext cx="792328" cy="503128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AFE5E95-C38C-4C47-A291-2F29DFF222B1}">
      <dsp:nvSpPr>
        <dsp:cNvPr id="0" name=""/>
        <dsp:cNvSpPr/>
      </dsp:nvSpPr>
      <dsp:spPr>
        <a:xfrm rot="5400000">
          <a:off x="4788620" y="-2139699"/>
          <a:ext cx="429794" cy="4709192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0010" tIns="40005" rIns="80010" bIns="40005" numCol="1" spcCol="1270" anchor="ctr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2100" kern="1200" dirty="0" smtClean="0"/>
            <a:t>52</a:t>
          </a:r>
          <a:endParaRPr lang="es-ES" sz="2100" kern="1200" dirty="0"/>
        </a:p>
      </dsp:txBody>
      <dsp:txXfrm rot="5400000">
        <a:off x="4788620" y="-2139699"/>
        <a:ext cx="429794" cy="4709192"/>
      </dsp:txXfrm>
    </dsp:sp>
    <dsp:sp modelId="{5397B5A2-6F5B-4CC2-BEA9-585DC7DAA2CF}">
      <dsp:nvSpPr>
        <dsp:cNvPr id="0" name=""/>
        <dsp:cNvSpPr/>
      </dsp:nvSpPr>
      <dsp:spPr>
        <a:xfrm>
          <a:off x="0" y="177"/>
          <a:ext cx="2628921" cy="537242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7150" tIns="28575" rIns="57150" bIns="2857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500" kern="1200" dirty="0" smtClean="0"/>
            <a:t>Comité de Dirección</a:t>
          </a:r>
          <a:endParaRPr lang="es-ES" sz="1500" kern="1200" dirty="0"/>
        </a:p>
      </dsp:txBody>
      <dsp:txXfrm>
        <a:off x="0" y="177"/>
        <a:ext cx="2628921" cy="537242"/>
      </dsp:txXfrm>
    </dsp:sp>
    <dsp:sp modelId="{202830B3-2576-4561-BC94-42474831679B}">
      <dsp:nvSpPr>
        <dsp:cNvPr id="0" name=""/>
        <dsp:cNvSpPr/>
      </dsp:nvSpPr>
      <dsp:spPr>
        <a:xfrm rot="5400000">
          <a:off x="4788620" y="-1521692"/>
          <a:ext cx="429794" cy="4709192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0010" tIns="40005" rIns="80010" bIns="40005" numCol="1" spcCol="1270" anchor="ctr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2100" kern="1200" dirty="0" smtClean="0"/>
            <a:t>5</a:t>
          </a:r>
          <a:endParaRPr lang="es-ES" sz="2100" kern="1200" dirty="0"/>
        </a:p>
      </dsp:txBody>
      <dsp:txXfrm rot="5400000">
        <a:off x="4788620" y="-1521692"/>
        <a:ext cx="429794" cy="4709192"/>
      </dsp:txXfrm>
    </dsp:sp>
    <dsp:sp modelId="{A3B21BF0-04E7-4A51-A1F0-4977B84D37EA}">
      <dsp:nvSpPr>
        <dsp:cNvPr id="0" name=""/>
        <dsp:cNvSpPr/>
      </dsp:nvSpPr>
      <dsp:spPr>
        <a:xfrm>
          <a:off x="0" y="564282"/>
          <a:ext cx="2648921" cy="537242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7150" tIns="28575" rIns="57150" bIns="2857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500" kern="1200" dirty="0" smtClean="0"/>
            <a:t>Comité Ejecutivo Provincial</a:t>
          </a:r>
          <a:endParaRPr lang="es-ES" sz="1500" kern="1200" dirty="0"/>
        </a:p>
      </dsp:txBody>
      <dsp:txXfrm>
        <a:off x="0" y="564282"/>
        <a:ext cx="2648921" cy="537242"/>
      </dsp:txXfrm>
    </dsp:sp>
    <dsp:sp modelId="{DAB7885E-90D2-44A2-A413-E30F883358E0}">
      <dsp:nvSpPr>
        <dsp:cNvPr id="0" name=""/>
        <dsp:cNvSpPr/>
      </dsp:nvSpPr>
      <dsp:spPr>
        <a:xfrm rot="5400000">
          <a:off x="4715033" y="-943318"/>
          <a:ext cx="429794" cy="4709192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0010" tIns="40005" rIns="80010" bIns="40005" numCol="1" spcCol="1270" anchor="ctr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2100" kern="1200" dirty="0" smtClean="0"/>
            <a:t>7</a:t>
          </a:r>
          <a:endParaRPr lang="es-ES" sz="2100" kern="1200" dirty="0"/>
        </a:p>
      </dsp:txBody>
      <dsp:txXfrm rot="5400000">
        <a:off x="4715033" y="-943318"/>
        <a:ext cx="429794" cy="4709192"/>
      </dsp:txXfrm>
    </dsp:sp>
    <dsp:sp modelId="{D9FA6102-9DBF-431E-BB2B-FAF0FCB04884}">
      <dsp:nvSpPr>
        <dsp:cNvPr id="0" name=""/>
        <dsp:cNvSpPr/>
      </dsp:nvSpPr>
      <dsp:spPr>
        <a:xfrm>
          <a:off x="0" y="1128387"/>
          <a:ext cx="2648921" cy="537242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7150" tIns="28575" rIns="57150" bIns="2857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500" kern="1200" dirty="0" smtClean="0"/>
            <a:t>Junta Directiva Provincial</a:t>
          </a:r>
          <a:endParaRPr lang="es-ES" sz="1500" kern="1200" dirty="0"/>
        </a:p>
      </dsp:txBody>
      <dsp:txXfrm>
        <a:off x="0" y="1128387"/>
        <a:ext cx="2648921" cy="537242"/>
      </dsp:txXfrm>
    </dsp:sp>
    <dsp:sp modelId="{28D084D7-D758-4966-8FFC-F375C12BEE49}">
      <dsp:nvSpPr>
        <dsp:cNvPr id="0" name=""/>
        <dsp:cNvSpPr/>
      </dsp:nvSpPr>
      <dsp:spPr>
        <a:xfrm rot="5400000">
          <a:off x="4788620" y="-393482"/>
          <a:ext cx="429794" cy="4709192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0010" tIns="40005" rIns="80010" bIns="40005" numCol="1" spcCol="1270" anchor="ctr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2100" kern="1200" dirty="0" smtClean="0"/>
            <a:t>4</a:t>
          </a:r>
          <a:endParaRPr lang="es-ES" sz="2100" kern="1200" dirty="0"/>
        </a:p>
      </dsp:txBody>
      <dsp:txXfrm rot="5400000">
        <a:off x="4788620" y="-393482"/>
        <a:ext cx="429794" cy="4709192"/>
      </dsp:txXfrm>
    </dsp:sp>
    <dsp:sp modelId="{549C2D98-5200-4032-8F13-08F67980E8A2}">
      <dsp:nvSpPr>
        <dsp:cNvPr id="0" name=""/>
        <dsp:cNvSpPr/>
      </dsp:nvSpPr>
      <dsp:spPr>
        <a:xfrm>
          <a:off x="0" y="1692492"/>
          <a:ext cx="2648921" cy="537242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7150" tIns="28575" rIns="57150" bIns="2857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500" kern="1200" dirty="0" smtClean="0"/>
            <a:t>Comité de Alcaldes</a:t>
          </a:r>
          <a:endParaRPr lang="es-ES" sz="1500" kern="1200" dirty="0"/>
        </a:p>
      </dsp:txBody>
      <dsp:txXfrm>
        <a:off x="0" y="1692492"/>
        <a:ext cx="2648921" cy="537242"/>
      </dsp:txXfrm>
    </dsp:sp>
    <dsp:sp modelId="{CE0172EB-5430-472D-96EF-92D251518461}">
      <dsp:nvSpPr>
        <dsp:cNvPr id="0" name=""/>
        <dsp:cNvSpPr/>
      </dsp:nvSpPr>
      <dsp:spPr>
        <a:xfrm rot="5400000">
          <a:off x="4788620" y="170621"/>
          <a:ext cx="429794" cy="4709192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0010" tIns="40005" rIns="80010" bIns="40005" numCol="1" spcCol="1270" anchor="ctr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2100" kern="1200" dirty="0" smtClean="0"/>
            <a:t>190</a:t>
          </a:r>
          <a:endParaRPr lang="es-ES" sz="2100" kern="1200" dirty="0"/>
        </a:p>
      </dsp:txBody>
      <dsp:txXfrm rot="5400000">
        <a:off x="4788620" y="170621"/>
        <a:ext cx="429794" cy="4709192"/>
      </dsp:txXfrm>
    </dsp:sp>
    <dsp:sp modelId="{54AED9DC-04DC-463D-93C7-E62AF318B1C7}">
      <dsp:nvSpPr>
        <dsp:cNvPr id="0" name=""/>
        <dsp:cNvSpPr/>
      </dsp:nvSpPr>
      <dsp:spPr>
        <a:xfrm>
          <a:off x="0" y="2256597"/>
          <a:ext cx="2648921" cy="537242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7150" tIns="28575" rIns="57150" bIns="2857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500" kern="1200" dirty="0" smtClean="0"/>
            <a:t>Comisiones de Trabajo</a:t>
          </a:r>
          <a:endParaRPr lang="es-ES" sz="1500" kern="1200" dirty="0"/>
        </a:p>
      </dsp:txBody>
      <dsp:txXfrm>
        <a:off x="0" y="2256597"/>
        <a:ext cx="2648921" cy="537242"/>
      </dsp:txXfrm>
    </dsp:sp>
    <dsp:sp modelId="{5D108F8C-F9C0-49F7-8053-C0197AC551DB}">
      <dsp:nvSpPr>
        <dsp:cNvPr id="0" name=""/>
        <dsp:cNvSpPr/>
      </dsp:nvSpPr>
      <dsp:spPr>
        <a:xfrm rot="5400000">
          <a:off x="4788620" y="734726"/>
          <a:ext cx="429794" cy="4709192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0010" tIns="40005" rIns="80010" bIns="40005" numCol="1" spcCol="1270" anchor="ctr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2100" kern="1200" dirty="0" smtClean="0"/>
            <a:t>8</a:t>
          </a:r>
          <a:endParaRPr lang="es-ES" sz="2100" kern="1200" dirty="0"/>
        </a:p>
      </dsp:txBody>
      <dsp:txXfrm rot="5400000">
        <a:off x="4788620" y="734726"/>
        <a:ext cx="429794" cy="4709192"/>
      </dsp:txXfrm>
    </dsp:sp>
    <dsp:sp modelId="{3175F647-F166-456D-AAB0-3F0796221E7A}">
      <dsp:nvSpPr>
        <dsp:cNvPr id="0" name=""/>
        <dsp:cNvSpPr/>
      </dsp:nvSpPr>
      <dsp:spPr>
        <a:xfrm>
          <a:off x="0" y="2820701"/>
          <a:ext cx="2648921" cy="537242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7150" tIns="28575" rIns="57150" bIns="2857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500" kern="1200" dirty="0" smtClean="0"/>
            <a:t>Comité Asesor</a:t>
          </a:r>
          <a:endParaRPr lang="es-ES" sz="1500" kern="1200" dirty="0"/>
        </a:p>
      </dsp:txBody>
      <dsp:txXfrm>
        <a:off x="0" y="2820701"/>
        <a:ext cx="2648921" cy="537242"/>
      </dsp:txXfrm>
    </dsp:sp>
    <dsp:sp modelId="{39673630-4689-4CC0-A7E9-389EDE37F33B}">
      <dsp:nvSpPr>
        <dsp:cNvPr id="0" name=""/>
        <dsp:cNvSpPr/>
      </dsp:nvSpPr>
      <dsp:spPr>
        <a:xfrm rot="5400000">
          <a:off x="4788620" y="1298831"/>
          <a:ext cx="429794" cy="4709192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0010" tIns="40005" rIns="80010" bIns="40005" numCol="1" spcCol="1270" anchor="ctr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2100" kern="1200" dirty="0" smtClean="0"/>
            <a:t>3</a:t>
          </a:r>
          <a:endParaRPr lang="es-ES" sz="2100" kern="1200" dirty="0"/>
        </a:p>
      </dsp:txBody>
      <dsp:txXfrm rot="5400000">
        <a:off x="4788620" y="1298831"/>
        <a:ext cx="429794" cy="4709192"/>
      </dsp:txXfrm>
    </dsp:sp>
    <dsp:sp modelId="{113506C9-8A12-4A64-9E16-BB464AD97551}">
      <dsp:nvSpPr>
        <dsp:cNvPr id="0" name=""/>
        <dsp:cNvSpPr/>
      </dsp:nvSpPr>
      <dsp:spPr>
        <a:xfrm>
          <a:off x="0" y="3384806"/>
          <a:ext cx="2648921" cy="537242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7150" tIns="28575" rIns="57150" bIns="2857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500" kern="1200" dirty="0" smtClean="0"/>
            <a:t>Jornadas Sectoriales</a:t>
          </a:r>
          <a:endParaRPr lang="es-ES" sz="1500" kern="1200" dirty="0"/>
        </a:p>
      </dsp:txBody>
      <dsp:txXfrm>
        <a:off x="0" y="3384806"/>
        <a:ext cx="2648921" cy="537242"/>
      </dsp:txXfrm>
    </dsp:sp>
    <dsp:sp modelId="{20B25B05-4777-4960-9C11-655EDDB274D6}">
      <dsp:nvSpPr>
        <dsp:cNvPr id="0" name=""/>
        <dsp:cNvSpPr/>
      </dsp:nvSpPr>
      <dsp:spPr>
        <a:xfrm rot="5400000">
          <a:off x="4788620" y="1862936"/>
          <a:ext cx="429794" cy="4709192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0010" tIns="40005" rIns="80010" bIns="40005" numCol="1" spcCol="1270" anchor="ctr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2100" kern="1200" dirty="0" smtClean="0"/>
            <a:t>106</a:t>
          </a:r>
          <a:endParaRPr lang="es-ES" sz="2100" kern="1200" dirty="0"/>
        </a:p>
      </dsp:txBody>
      <dsp:txXfrm rot="5400000">
        <a:off x="4788620" y="1862936"/>
        <a:ext cx="429794" cy="4709192"/>
      </dsp:txXfrm>
    </dsp:sp>
    <dsp:sp modelId="{1D9170FD-8135-4D22-836A-09A8F2E750B1}">
      <dsp:nvSpPr>
        <dsp:cNvPr id="0" name=""/>
        <dsp:cNvSpPr/>
      </dsp:nvSpPr>
      <dsp:spPr>
        <a:xfrm>
          <a:off x="0" y="3948911"/>
          <a:ext cx="2648921" cy="537242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7150" tIns="28575" rIns="57150" bIns="2857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500" kern="1200" dirty="0" smtClean="0"/>
            <a:t>Reuniones con Asociaciones y Colectivos</a:t>
          </a:r>
          <a:endParaRPr lang="es-ES" sz="1500" kern="1200" dirty="0"/>
        </a:p>
      </dsp:txBody>
      <dsp:txXfrm>
        <a:off x="0" y="3948911"/>
        <a:ext cx="2648921" cy="537242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36F1DB2-F05D-4475-9C6C-1797D95DBE29}">
      <dsp:nvSpPr>
        <dsp:cNvPr id="0" name=""/>
        <dsp:cNvSpPr/>
      </dsp:nvSpPr>
      <dsp:spPr>
        <a:xfrm>
          <a:off x="0" y="338078"/>
          <a:ext cx="6429420" cy="4252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98994" tIns="208280" rIns="498994" bIns="71120" numCol="1" spcCol="1270" anchor="t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000" kern="1200" dirty="0" smtClean="0"/>
            <a:t>59.080 ejemplares</a:t>
          </a:r>
          <a:endParaRPr lang="es-ES" sz="1000" kern="1200" dirty="0"/>
        </a:p>
      </dsp:txBody>
      <dsp:txXfrm>
        <a:off x="0" y="338078"/>
        <a:ext cx="6429420" cy="425250"/>
      </dsp:txXfrm>
    </dsp:sp>
    <dsp:sp modelId="{5591DDC8-EBBA-415B-866C-0D8472BCBCAF}">
      <dsp:nvSpPr>
        <dsp:cNvPr id="0" name=""/>
        <dsp:cNvSpPr/>
      </dsp:nvSpPr>
      <dsp:spPr>
        <a:xfrm>
          <a:off x="321471" y="190478"/>
          <a:ext cx="4500594" cy="29520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112" tIns="0" rIns="170112" bIns="0" numCol="1" spcCol="1270" anchor="ctr" anchorCtr="0">
          <a:noAutofit/>
        </a:bodyPr>
        <a:lstStyle/>
        <a:p>
          <a:pPr lvl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000" b="1" kern="1200" dirty="0" smtClean="0"/>
            <a:t>Edición de Boletines</a:t>
          </a:r>
          <a:endParaRPr lang="es-ES" sz="1000" b="1" kern="1200" dirty="0"/>
        </a:p>
      </dsp:txBody>
      <dsp:txXfrm>
        <a:off x="321471" y="190478"/>
        <a:ext cx="4500594" cy="295200"/>
      </dsp:txXfrm>
    </dsp:sp>
    <dsp:sp modelId="{0E3E72A8-17E2-47DE-AA6D-77B54381A427}">
      <dsp:nvSpPr>
        <dsp:cNvPr id="0" name=""/>
        <dsp:cNvSpPr/>
      </dsp:nvSpPr>
      <dsp:spPr>
        <a:xfrm>
          <a:off x="0" y="964928"/>
          <a:ext cx="6429420" cy="4252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98994" tIns="208280" rIns="498994" bIns="71120" numCol="1" spcCol="1270" anchor="t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000" kern="1200" dirty="0" smtClean="0"/>
            <a:t>336 visitas</a:t>
          </a:r>
          <a:endParaRPr lang="es-ES" sz="1000" kern="1200" dirty="0"/>
        </a:p>
      </dsp:txBody>
      <dsp:txXfrm>
        <a:off x="0" y="964928"/>
        <a:ext cx="6429420" cy="425250"/>
      </dsp:txXfrm>
    </dsp:sp>
    <dsp:sp modelId="{E57F78F0-55F7-46BB-AA39-B5C14C816E16}">
      <dsp:nvSpPr>
        <dsp:cNvPr id="0" name=""/>
        <dsp:cNvSpPr/>
      </dsp:nvSpPr>
      <dsp:spPr>
        <a:xfrm>
          <a:off x="321471" y="817328"/>
          <a:ext cx="4500594" cy="29520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112" tIns="0" rIns="170112" bIns="0" numCol="1" spcCol="1270" anchor="ctr" anchorCtr="0">
          <a:noAutofit/>
        </a:bodyPr>
        <a:lstStyle/>
        <a:p>
          <a:pPr lvl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000" b="1" kern="1200" dirty="0" smtClean="0"/>
            <a:t>Visitas y Reuniones de Trabajo</a:t>
          </a:r>
          <a:endParaRPr lang="es-ES" sz="1000" b="1" kern="1200" dirty="0"/>
        </a:p>
      </dsp:txBody>
      <dsp:txXfrm>
        <a:off x="321471" y="817328"/>
        <a:ext cx="4500594" cy="295200"/>
      </dsp:txXfrm>
    </dsp:sp>
    <dsp:sp modelId="{3DEEB54E-AFFD-4103-96A0-267E66D6DDDB}">
      <dsp:nvSpPr>
        <dsp:cNvPr id="0" name=""/>
        <dsp:cNvSpPr/>
      </dsp:nvSpPr>
      <dsp:spPr>
        <a:xfrm>
          <a:off x="0" y="1591778"/>
          <a:ext cx="6429420" cy="4252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98994" tIns="208280" rIns="498994" bIns="71120" numCol="1" spcCol="1270" anchor="t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000" kern="1200" dirty="0" smtClean="0"/>
            <a:t>90 visitas</a:t>
          </a:r>
          <a:endParaRPr lang="es-ES" sz="1000" kern="1200" dirty="0"/>
        </a:p>
      </dsp:txBody>
      <dsp:txXfrm>
        <a:off x="0" y="1591778"/>
        <a:ext cx="6429420" cy="425250"/>
      </dsp:txXfrm>
    </dsp:sp>
    <dsp:sp modelId="{84547BA2-5E0C-4D44-8606-9A139ECF06DF}">
      <dsp:nvSpPr>
        <dsp:cNvPr id="0" name=""/>
        <dsp:cNvSpPr/>
      </dsp:nvSpPr>
      <dsp:spPr>
        <a:xfrm>
          <a:off x="321471" y="1444178"/>
          <a:ext cx="4500594" cy="29520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112" tIns="0" rIns="170112" bIns="0" numCol="1" spcCol="1270" anchor="ctr" anchorCtr="0">
          <a:noAutofit/>
        </a:bodyPr>
        <a:lstStyle/>
        <a:p>
          <a:pPr lvl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000" b="1" kern="1200" dirty="0" smtClean="0"/>
            <a:t>Programa Diputados en la Calle</a:t>
          </a:r>
          <a:endParaRPr lang="es-ES" sz="1000" b="1" kern="1200" dirty="0"/>
        </a:p>
      </dsp:txBody>
      <dsp:txXfrm>
        <a:off x="321471" y="1444178"/>
        <a:ext cx="4500594" cy="295200"/>
      </dsp:txXfrm>
    </dsp:sp>
    <dsp:sp modelId="{D814A39C-237D-4BE0-9120-548749682E34}">
      <dsp:nvSpPr>
        <dsp:cNvPr id="0" name=""/>
        <dsp:cNvSpPr/>
      </dsp:nvSpPr>
      <dsp:spPr>
        <a:xfrm>
          <a:off x="0" y="2218628"/>
          <a:ext cx="6429420" cy="4252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98994" tIns="208280" rIns="498994" bIns="71120" numCol="1" spcCol="1270" anchor="t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000" kern="1200" dirty="0" smtClean="0"/>
            <a:t>1040 intervenciones</a:t>
          </a:r>
          <a:endParaRPr lang="es-ES" sz="1000" kern="1200" dirty="0"/>
        </a:p>
      </dsp:txBody>
      <dsp:txXfrm>
        <a:off x="0" y="2218628"/>
        <a:ext cx="6429420" cy="425250"/>
      </dsp:txXfrm>
    </dsp:sp>
    <dsp:sp modelId="{88CB0EDF-FBAA-4F76-9A49-3BAE95230B82}">
      <dsp:nvSpPr>
        <dsp:cNvPr id="0" name=""/>
        <dsp:cNvSpPr/>
      </dsp:nvSpPr>
      <dsp:spPr>
        <a:xfrm>
          <a:off x="321471" y="2071028"/>
          <a:ext cx="4500594" cy="29520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112" tIns="0" rIns="170112" bIns="0" numCol="1" spcCol="1270" anchor="ctr" anchorCtr="0">
          <a:noAutofit/>
        </a:bodyPr>
        <a:lstStyle/>
        <a:p>
          <a:pPr lvl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000" b="1" kern="1200" dirty="0" smtClean="0"/>
            <a:t>Consultas Jurídicas y diversas gestiones</a:t>
          </a:r>
          <a:endParaRPr lang="es-ES" sz="1000" b="1" kern="1200" dirty="0"/>
        </a:p>
      </dsp:txBody>
      <dsp:txXfrm>
        <a:off x="321471" y="2071028"/>
        <a:ext cx="4500594" cy="295200"/>
      </dsp:txXfrm>
    </dsp:sp>
    <dsp:sp modelId="{2FC2FAE1-53B2-4F6A-BF84-C338CACA99CF}">
      <dsp:nvSpPr>
        <dsp:cNvPr id="0" name=""/>
        <dsp:cNvSpPr/>
      </dsp:nvSpPr>
      <dsp:spPr>
        <a:xfrm>
          <a:off x="0" y="2845478"/>
          <a:ext cx="6429420" cy="4252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98994" tIns="208280" rIns="498994" bIns="71120" numCol="1" spcCol="1270" anchor="t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000" kern="1200" dirty="0" smtClean="0"/>
            <a:t>80 asistencias</a:t>
          </a:r>
          <a:endParaRPr lang="es-ES" sz="1000" kern="1200" dirty="0"/>
        </a:p>
      </dsp:txBody>
      <dsp:txXfrm>
        <a:off x="0" y="2845478"/>
        <a:ext cx="6429420" cy="425250"/>
      </dsp:txXfrm>
    </dsp:sp>
    <dsp:sp modelId="{39E25255-C4AD-4C7F-A0AC-A3A594E11A3F}">
      <dsp:nvSpPr>
        <dsp:cNvPr id="0" name=""/>
        <dsp:cNvSpPr/>
      </dsp:nvSpPr>
      <dsp:spPr>
        <a:xfrm>
          <a:off x="321471" y="2697878"/>
          <a:ext cx="4500594" cy="29520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112" tIns="0" rIns="170112" bIns="0" numCol="1" spcCol="1270" anchor="ctr" anchorCtr="0">
          <a:noAutofit/>
        </a:bodyPr>
        <a:lstStyle/>
        <a:p>
          <a:pPr lvl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000" b="1" kern="1200" dirty="0" smtClean="0"/>
            <a:t>Asistencias Jurídicas en Procesos judiciales</a:t>
          </a:r>
          <a:endParaRPr lang="es-ES" sz="1000" b="1" kern="1200" dirty="0"/>
        </a:p>
      </dsp:txBody>
      <dsp:txXfrm>
        <a:off x="321471" y="2697878"/>
        <a:ext cx="4500594" cy="295200"/>
      </dsp:txXfrm>
    </dsp:sp>
    <dsp:sp modelId="{213E9190-5492-4209-8592-F7507CAB8204}">
      <dsp:nvSpPr>
        <dsp:cNvPr id="0" name=""/>
        <dsp:cNvSpPr/>
      </dsp:nvSpPr>
      <dsp:spPr>
        <a:xfrm>
          <a:off x="0" y="3472329"/>
          <a:ext cx="6429420" cy="4252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98994" tIns="208280" rIns="498994" bIns="71120" numCol="1" spcCol="1270" anchor="t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000" kern="1200" dirty="0" smtClean="0"/>
            <a:t>10 cursos</a:t>
          </a:r>
          <a:endParaRPr lang="es-ES" sz="1000" kern="1200" dirty="0"/>
        </a:p>
      </dsp:txBody>
      <dsp:txXfrm>
        <a:off x="0" y="3472329"/>
        <a:ext cx="6429420" cy="425250"/>
      </dsp:txXfrm>
    </dsp:sp>
    <dsp:sp modelId="{20372F42-48D5-4D67-9A0D-0C830155F39E}">
      <dsp:nvSpPr>
        <dsp:cNvPr id="0" name=""/>
        <dsp:cNvSpPr/>
      </dsp:nvSpPr>
      <dsp:spPr>
        <a:xfrm>
          <a:off x="321471" y="3324728"/>
          <a:ext cx="4500594" cy="29520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112" tIns="0" rIns="170112" bIns="0" numCol="1" spcCol="1270" anchor="ctr" anchorCtr="0">
          <a:noAutofit/>
        </a:bodyPr>
        <a:lstStyle/>
        <a:p>
          <a:pPr lvl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000" b="1" kern="1200" dirty="0" smtClean="0"/>
            <a:t>Cursos de Formación</a:t>
          </a:r>
          <a:endParaRPr lang="es-ES" sz="1000" b="1" kern="1200" dirty="0"/>
        </a:p>
      </dsp:txBody>
      <dsp:txXfrm>
        <a:off x="321471" y="3324728"/>
        <a:ext cx="4500594" cy="295200"/>
      </dsp:txXfrm>
    </dsp:sp>
    <dsp:sp modelId="{A8EFFFBA-57EE-42FD-99DF-50261CD6C8A0}">
      <dsp:nvSpPr>
        <dsp:cNvPr id="0" name=""/>
        <dsp:cNvSpPr/>
      </dsp:nvSpPr>
      <dsp:spPr>
        <a:xfrm>
          <a:off x="0" y="4099179"/>
          <a:ext cx="6429420" cy="4252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98994" tIns="208280" rIns="498994" bIns="71120" numCol="1" spcCol="1270" anchor="t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000" kern="1200" dirty="0" smtClean="0"/>
            <a:t>21.000 envíos</a:t>
          </a:r>
          <a:endParaRPr lang="es-ES" sz="1000" kern="1200" dirty="0"/>
        </a:p>
      </dsp:txBody>
      <dsp:txXfrm>
        <a:off x="0" y="4099179"/>
        <a:ext cx="6429420" cy="425250"/>
      </dsp:txXfrm>
    </dsp:sp>
    <dsp:sp modelId="{305D7CC9-3985-4AEA-A69C-6E28095D5C48}">
      <dsp:nvSpPr>
        <dsp:cNvPr id="0" name=""/>
        <dsp:cNvSpPr/>
      </dsp:nvSpPr>
      <dsp:spPr>
        <a:xfrm>
          <a:off x="321471" y="3951579"/>
          <a:ext cx="4500594" cy="29520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112" tIns="0" rIns="170112" bIns="0" numCol="1" spcCol="1270" anchor="ctr" anchorCtr="0">
          <a:noAutofit/>
        </a:bodyPr>
        <a:lstStyle/>
        <a:p>
          <a:pPr lvl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000" b="1" kern="1200" dirty="0" smtClean="0"/>
            <a:t>Remisión de información a Portavoces y Alcaldes</a:t>
          </a:r>
          <a:endParaRPr lang="es-ES" sz="1000" b="1" kern="1200" dirty="0"/>
        </a:p>
      </dsp:txBody>
      <dsp:txXfrm>
        <a:off x="321471" y="3951579"/>
        <a:ext cx="4500594" cy="295200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E9A83A7-E87F-45DF-8CF6-F67533799DFD}">
      <dsp:nvSpPr>
        <dsp:cNvPr id="0" name=""/>
        <dsp:cNvSpPr/>
      </dsp:nvSpPr>
      <dsp:spPr>
        <a:xfrm rot="5400000">
          <a:off x="5169493" y="-2258821"/>
          <a:ext cx="445293" cy="5074955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3820" tIns="41910" rIns="83820" bIns="41910" numCol="1" spcCol="1270" anchor="ctr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2200" kern="1200" dirty="0" smtClean="0"/>
            <a:t>1914</a:t>
          </a:r>
          <a:endParaRPr lang="es-ES" sz="2200" kern="1200" dirty="0"/>
        </a:p>
      </dsp:txBody>
      <dsp:txXfrm rot="5400000">
        <a:off x="5169493" y="-2258821"/>
        <a:ext cx="445293" cy="5074955"/>
      </dsp:txXfrm>
    </dsp:sp>
    <dsp:sp modelId="{792A4A29-116B-4A1D-AA86-DF857203D03D}">
      <dsp:nvSpPr>
        <dsp:cNvPr id="0" name=""/>
        <dsp:cNvSpPr/>
      </dsp:nvSpPr>
      <dsp:spPr>
        <a:xfrm>
          <a:off x="0" y="347"/>
          <a:ext cx="2854662" cy="556617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kern="1200" dirty="0" smtClean="0"/>
            <a:t>Ruedas de Prensa</a:t>
          </a:r>
          <a:endParaRPr lang="es-ES" sz="2400" kern="1200" dirty="0"/>
        </a:p>
      </dsp:txBody>
      <dsp:txXfrm>
        <a:off x="0" y="347"/>
        <a:ext cx="2854662" cy="556617"/>
      </dsp:txXfrm>
    </dsp:sp>
    <dsp:sp modelId="{6D5CAB3C-52E8-44BE-8204-A9273F156FA6}">
      <dsp:nvSpPr>
        <dsp:cNvPr id="0" name=""/>
        <dsp:cNvSpPr/>
      </dsp:nvSpPr>
      <dsp:spPr>
        <a:xfrm rot="5400000">
          <a:off x="5169493" y="-1674373"/>
          <a:ext cx="445293" cy="5074955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3820" tIns="41910" rIns="83820" bIns="41910" numCol="1" spcCol="1270" anchor="ctr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2200" kern="1200" dirty="0" smtClean="0"/>
            <a:t>3005</a:t>
          </a:r>
          <a:endParaRPr lang="es-ES" sz="2200" kern="1200" dirty="0"/>
        </a:p>
      </dsp:txBody>
      <dsp:txXfrm rot="5400000">
        <a:off x="5169493" y="-1674373"/>
        <a:ext cx="445293" cy="5074955"/>
      </dsp:txXfrm>
    </dsp:sp>
    <dsp:sp modelId="{7E5916E5-A1F1-4CDB-B42C-7B7CCD0B0571}">
      <dsp:nvSpPr>
        <dsp:cNvPr id="0" name=""/>
        <dsp:cNvSpPr/>
      </dsp:nvSpPr>
      <dsp:spPr>
        <a:xfrm>
          <a:off x="0" y="584795"/>
          <a:ext cx="2854662" cy="556617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kern="1200" dirty="0" smtClean="0"/>
            <a:t>Notas de Prensa</a:t>
          </a:r>
          <a:endParaRPr lang="es-ES" sz="2400" kern="1200" dirty="0"/>
        </a:p>
      </dsp:txBody>
      <dsp:txXfrm>
        <a:off x="0" y="584795"/>
        <a:ext cx="2854662" cy="556617"/>
      </dsp:txXfrm>
    </dsp:sp>
    <dsp:sp modelId="{4AA3C69B-2A1C-42D2-BD6C-9B865133F781}">
      <dsp:nvSpPr>
        <dsp:cNvPr id="0" name=""/>
        <dsp:cNvSpPr/>
      </dsp:nvSpPr>
      <dsp:spPr>
        <a:xfrm rot="5400000">
          <a:off x="5169493" y="-1089925"/>
          <a:ext cx="445293" cy="5074955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3820" tIns="41910" rIns="83820" bIns="41910" numCol="1" spcCol="1270" anchor="ctr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2200" kern="1200" dirty="0" smtClean="0"/>
            <a:t>1771</a:t>
          </a:r>
          <a:endParaRPr lang="es-ES" sz="2200" kern="1200" dirty="0"/>
        </a:p>
      </dsp:txBody>
      <dsp:txXfrm rot="5400000">
        <a:off x="5169493" y="-1089925"/>
        <a:ext cx="445293" cy="5074955"/>
      </dsp:txXfrm>
    </dsp:sp>
    <dsp:sp modelId="{65AFB5AE-1E2F-443E-AB21-9C5882A712E5}">
      <dsp:nvSpPr>
        <dsp:cNvPr id="0" name=""/>
        <dsp:cNvSpPr/>
      </dsp:nvSpPr>
      <dsp:spPr>
        <a:xfrm>
          <a:off x="0" y="1169243"/>
          <a:ext cx="2854662" cy="556617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kern="1200" dirty="0" smtClean="0"/>
            <a:t>Entrevistas Partido</a:t>
          </a:r>
          <a:endParaRPr lang="es-ES" sz="2400" kern="1200" dirty="0"/>
        </a:p>
      </dsp:txBody>
      <dsp:txXfrm>
        <a:off x="0" y="1169243"/>
        <a:ext cx="2854662" cy="556617"/>
      </dsp:txXfrm>
    </dsp:sp>
    <dsp:sp modelId="{0BD18DA9-88B9-4584-902C-CF762D884ABF}">
      <dsp:nvSpPr>
        <dsp:cNvPr id="0" name=""/>
        <dsp:cNvSpPr/>
      </dsp:nvSpPr>
      <dsp:spPr>
        <a:xfrm rot="5400000">
          <a:off x="5169493" y="-505477"/>
          <a:ext cx="445293" cy="5074955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3820" tIns="41910" rIns="83820" bIns="41910" numCol="1" spcCol="1270" anchor="ctr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2200" kern="1200" dirty="0" smtClean="0"/>
            <a:t>114</a:t>
          </a:r>
          <a:endParaRPr lang="es-ES" sz="2200" kern="1200" dirty="0"/>
        </a:p>
      </dsp:txBody>
      <dsp:txXfrm rot="5400000">
        <a:off x="5169493" y="-505477"/>
        <a:ext cx="445293" cy="5074955"/>
      </dsp:txXfrm>
    </dsp:sp>
    <dsp:sp modelId="{AF2A0967-6884-480C-8D5D-5985068E2FFC}">
      <dsp:nvSpPr>
        <dsp:cNvPr id="0" name=""/>
        <dsp:cNvSpPr/>
      </dsp:nvSpPr>
      <dsp:spPr>
        <a:xfrm>
          <a:off x="0" y="1753691"/>
          <a:ext cx="2854662" cy="556617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kern="1200" dirty="0" smtClean="0"/>
            <a:t>Artículos de Opinión</a:t>
          </a:r>
          <a:endParaRPr lang="es-ES" sz="2400" kern="1200" dirty="0"/>
        </a:p>
      </dsp:txBody>
      <dsp:txXfrm>
        <a:off x="0" y="1753691"/>
        <a:ext cx="2854662" cy="556617"/>
      </dsp:txXfrm>
    </dsp:sp>
    <dsp:sp modelId="{523E1241-E223-4913-99DA-92724F5D688B}">
      <dsp:nvSpPr>
        <dsp:cNvPr id="0" name=""/>
        <dsp:cNvSpPr/>
      </dsp:nvSpPr>
      <dsp:spPr>
        <a:xfrm rot="5400000">
          <a:off x="5169493" y="78970"/>
          <a:ext cx="445293" cy="5074955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3820" tIns="41910" rIns="83820" bIns="41910" numCol="1" spcCol="1270" anchor="ctr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2200" kern="1200" dirty="0" smtClean="0"/>
            <a:t>471</a:t>
          </a:r>
          <a:endParaRPr lang="es-ES" sz="2200" kern="1200" dirty="0"/>
        </a:p>
      </dsp:txBody>
      <dsp:txXfrm rot="5400000">
        <a:off x="5169493" y="78970"/>
        <a:ext cx="445293" cy="5074955"/>
      </dsp:txXfrm>
    </dsp:sp>
    <dsp:sp modelId="{A835493D-684E-47F3-81CE-79965FC524F2}">
      <dsp:nvSpPr>
        <dsp:cNvPr id="0" name=""/>
        <dsp:cNvSpPr/>
      </dsp:nvSpPr>
      <dsp:spPr>
        <a:xfrm>
          <a:off x="0" y="2338139"/>
          <a:ext cx="2854662" cy="556617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kern="1200" dirty="0" smtClean="0"/>
            <a:t>Tertulias y Otros</a:t>
          </a:r>
          <a:endParaRPr lang="es-ES" sz="2400" kern="1200" dirty="0"/>
        </a:p>
      </dsp:txBody>
      <dsp:txXfrm>
        <a:off x="0" y="2338139"/>
        <a:ext cx="2854662" cy="556617"/>
      </dsp:txXfrm>
    </dsp:sp>
    <dsp:sp modelId="{4DC4DBE3-45DE-4F83-9A67-4A2DBB1EE53D}">
      <dsp:nvSpPr>
        <dsp:cNvPr id="0" name=""/>
        <dsp:cNvSpPr/>
      </dsp:nvSpPr>
      <dsp:spPr>
        <a:xfrm rot="5400000">
          <a:off x="6151957" y="1647186"/>
          <a:ext cx="445293" cy="3107419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3820" tIns="41910" rIns="83820" bIns="41910" numCol="1" spcCol="1270" anchor="ctr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2200" kern="1200" dirty="0" smtClean="0"/>
            <a:t>7.275</a:t>
          </a:r>
          <a:endParaRPr lang="es-ES" sz="2200" kern="1200" dirty="0"/>
        </a:p>
      </dsp:txBody>
      <dsp:txXfrm rot="5400000">
        <a:off x="6151957" y="1647186"/>
        <a:ext cx="445293" cy="3107419"/>
      </dsp:txXfrm>
    </dsp:sp>
    <dsp:sp modelId="{F6AE4A4B-1AD2-4EAA-BB75-B8F174FCCAC3}">
      <dsp:nvSpPr>
        <dsp:cNvPr id="0" name=""/>
        <dsp:cNvSpPr/>
      </dsp:nvSpPr>
      <dsp:spPr>
        <a:xfrm>
          <a:off x="0" y="2922587"/>
          <a:ext cx="4820894" cy="556617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kern="1200" dirty="0" smtClean="0"/>
            <a:t>TOTAL</a:t>
          </a:r>
          <a:endParaRPr lang="es-ES" sz="2400" kern="1200" dirty="0"/>
        </a:p>
      </dsp:txBody>
      <dsp:txXfrm>
        <a:off x="0" y="2922587"/>
        <a:ext cx="4820894" cy="556617"/>
      </dsp:txXfrm>
    </dsp:sp>
    <dsp:sp modelId="{C8988A43-D1F7-403D-8FF6-7C9FA0ADB5C2}">
      <dsp:nvSpPr>
        <dsp:cNvPr id="0" name=""/>
        <dsp:cNvSpPr/>
      </dsp:nvSpPr>
      <dsp:spPr>
        <a:xfrm rot="5400000">
          <a:off x="6151957" y="2231634"/>
          <a:ext cx="445293" cy="3107419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3820" tIns="41910" rIns="83820" bIns="41910" numCol="1" spcCol="1270" anchor="ctr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2200" kern="1200" dirty="0" smtClean="0"/>
            <a:t>5’63 inter./día</a:t>
          </a:r>
          <a:endParaRPr lang="es-ES" sz="2200" kern="1200" dirty="0"/>
        </a:p>
      </dsp:txBody>
      <dsp:txXfrm rot="5400000">
        <a:off x="6151957" y="2231634"/>
        <a:ext cx="445293" cy="3107419"/>
      </dsp:txXfrm>
    </dsp:sp>
    <dsp:sp modelId="{D111AE03-02D4-451B-9CB0-AF24E8D7C540}">
      <dsp:nvSpPr>
        <dsp:cNvPr id="0" name=""/>
        <dsp:cNvSpPr/>
      </dsp:nvSpPr>
      <dsp:spPr>
        <a:xfrm>
          <a:off x="0" y="3507035"/>
          <a:ext cx="4820894" cy="556617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kern="1200" dirty="0" smtClean="0"/>
            <a:t>MEDIA DIARIA</a:t>
          </a:r>
          <a:endParaRPr lang="es-ES" sz="2400" kern="1200" dirty="0"/>
        </a:p>
      </dsp:txBody>
      <dsp:txXfrm>
        <a:off x="0" y="3507035"/>
        <a:ext cx="4820894" cy="556617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543874C-0B21-4AD7-AACF-B913A41B9282}">
      <dsp:nvSpPr>
        <dsp:cNvPr id="0" name=""/>
        <dsp:cNvSpPr/>
      </dsp:nvSpPr>
      <dsp:spPr>
        <a:xfrm>
          <a:off x="98970" y="0"/>
          <a:ext cx="4064000" cy="4064000"/>
        </a:xfrm>
        <a:prstGeom prst="diamond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C57882D7-A3AC-4A28-80C1-6A45BD799D19}">
      <dsp:nvSpPr>
        <dsp:cNvPr id="0" name=""/>
        <dsp:cNvSpPr/>
      </dsp:nvSpPr>
      <dsp:spPr>
        <a:xfrm>
          <a:off x="485050" y="386080"/>
          <a:ext cx="1584960" cy="158496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t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100" kern="1200" dirty="0" smtClean="0"/>
            <a:t>Notas de Prensa publicadas</a:t>
          </a:r>
          <a:endParaRPr lang="es-ES" sz="21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600" kern="1200" dirty="0" smtClean="0"/>
            <a:t>1995</a:t>
          </a:r>
          <a:endParaRPr lang="es-ES" sz="1600" kern="1200" dirty="0"/>
        </a:p>
      </dsp:txBody>
      <dsp:txXfrm>
        <a:off x="485050" y="386080"/>
        <a:ext cx="1584960" cy="1584960"/>
      </dsp:txXfrm>
    </dsp:sp>
    <dsp:sp modelId="{E53A7F42-1CA3-4D91-9C74-0E5396D90E35}">
      <dsp:nvSpPr>
        <dsp:cNvPr id="0" name=""/>
        <dsp:cNvSpPr/>
      </dsp:nvSpPr>
      <dsp:spPr>
        <a:xfrm>
          <a:off x="2191930" y="386080"/>
          <a:ext cx="1584960" cy="158496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t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100" kern="1200" dirty="0" smtClean="0"/>
            <a:t>Noticias Publicadas</a:t>
          </a:r>
          <a:endParaRPr lang="es-ES" sz="21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600" kern="1200" dirty="0" smtClean="0"/>
            <a:t>2695</a:t>
          </a:r>
          <a:endParaRPr lang="es-ES" sz="1600" kern="1200" dirty="0"/>
        </a:p>
      </dsp:txBody>
      <dsp:txXfrm>
        <a:off x="2191930" y="386080"/>
        <a:ext cx="1584960" cy="1584960"/>
      </dsp:txXfrm>
    </dsp:sp>
    <dsp:sp modelId="{15A10D68-E3F7-47C7-9B9B-42F09559FF2F}">
      <dsp:nvSpPr>
        <dsp:cNvPr id="0" name=""/>
        <dsp:cNvSpPr/>
      </dsp:nvSpPr>
      <dsp:spPr>
        <a:xfrm>
          <a:off x="485050" y="2092960"/>
          <a:ext cx="1584960" cy="158496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t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100" kern="1200" dirty="0" smtClean="0"/>
            <a:t>Vídeos Editados y Publicados</a:t>
          </a:r>
          <a:endParaRPr lang="es-ES" sz="21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600" kern="1200" dirty="0" smtClean="0"/>
            <a:t>58</a:t>
          </a:r>
          <a:endParaRPr lang="es-ES" sz="1600" kern="1200" dirty="0"/>
        </a:p>
      </dsp:txBody>
      <dsp:txXfrm>
        <a:off x="485050" y="2092960"/>
        <a:ext cx="1584960" cy="1584960"/>
      </dsp:txXfrm>
    </dsp:sp>
    <dsp:sp modelId="{6EF9EEED-CB9A-4D43-A664-FEFADC78038A}">
      <dsp:nvSpPr>
        <dsp:cNvPr id="0" name=""/>
        <dsp:cNvSpPr/>
      </dsp:nvSpPr>
      <dsp:spPr>
        <a:xfrm>
          <a:off x="2191930" y="2092960"/>
          <a:ext cx="1584960" cy="158496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t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100" kern="1200" dirty="0" smtClean="0"/>
            <a:t>Reportajes Especiales Publicados</a:t>
          </a:r>
          <a:endParaRPr lang="es-ES" sz="21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600" kern="1200" dirty="0" smtClean="0"/>
            <a:t>110</a:t>
          </a:r>
          <a:endParaRPr lang="es-ES" sz="1600" kern="1200" dirty="0"/>
        </a:p>
      </dsp:txBody>
      <dsp:txXfrm>
        <a:off x="2191930" y="2092960"/>
        <a:ext cx="1584960" cy="1584960"/>
      </dsp:txXfrm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C7B356D-82E3-4D5F-902E-F7E46838FA95}">
      <dsp:nvSpPr>
        <dsp:cNvPr id="0" name=""/>
        <dsp:cNvSpPr/>
      </dsp:nvSpPr>
      <dsp:spPr>
        <a:xfrm>
          <a:off x="0" y="520507"/>
          <a:ext cx="5572164" cy="63787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32462" tIns="312420" rIns="432462" bIns="106680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500" kern="1200" dirty="0" smtClean="0"/>
            <a:t>75.039 visitas</a:t>
          </a:r>
          <a:endParaRPr lang="es-ES" sz="1500" kern="1200" dirty="0"/>
        </a:p>
      </dsp:txBody>
      <dsp:txXfrm>
        <a:off x="0" y="520507"/>
        <a:ext cx="5572164" cy="637875"/>
      </dsp:txXfrm>
    </dsp:sp>
    <dsp:sp modelId="{D844529C-0393-460D-AD51-CC612F68E23B}">
      <dsp:nvSpPr>
        <dsp:cNvPr id="0" name=""/>
        <dsp:cNvSpPr/>
      </dsp:nvSpPr>
      <dsp:spPr>
        <a:xfrm>
          <a:off x="278608" y="299106"/>
          <a:ext cx="3900514" cy="44280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47430" tIns="0" rIns="147430" bIns="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500" kern="1200" dirty="0" smtClean="0"/>
            <a:t>Nº de Visitas </a:t>
          </a:r>
          <a:r>
            <a:rPr lang="es-ES" sz="1500" b="1" kern="1200" dirty="0" smtClean="0">
              <a:solidFill>
                <a:srgbClr val="53D2FF"/>
              </a:solidFill>
            </a:rPr>
            <a:t>de Nov. 2008 a Octubre de 2009</a:t>
          </a:r>
          <a:endParaRPr lang="es-ES" sz="1500" b="1" kern="1200" dirty="0">
            <a:solidFill>
              <a:srgbClr val="53D2FF"/>
            </a:solidFill>
          </a:endParaRPr>
        </a:p>
      </dsp:txBody>
      <dsp:txXfrm>
        <a:off x="278608" y="299106"/>
        <a:ext cx="3900514" cy="442800"/>
      </dsp:txXfrm>
    </dsp:sp>
    <dsp:sp modelId="{7BBF0089-1DF6-4A36-A2A5-0B52F5A5F438}">
      <dsp:nvSpPr>
        <dsp:cNvPr id="0" name=""/>
        <dsp:cNvSpPr/>
      </dsp:nvSpPr>
      <dsp:spPr>
        <a:xfrm>
          <a:off x="0" y="1460782"/>
          <a:ext cx="5572164" cy="63787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32462" tIns="312420" rIns="432462" bIns="106680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500" kern="1200" dirty="0" smtClean="0"/>
            <a:t>99.642 visitas</a:t>
          </a:r>
          <a:endParaRPr lang="es-ES" sz="1500" kern="1200" dirty="0"/>
        </a:p>
      </dsp:txBody>
      <dsp:txXfrm>
        <a:off x="0" y="1460782"/>
        <a:ext cx="5572164" cy="637875"/>
      </dsp:txXfrm>
    </dsp:sp>
    <dsp:sp modelId="{924AAA14-BECD-4C76-83E5-FEFB94BFD8F2}">
      <dsp:nvSpPr>
        <dsp:cNvPr id="0" name=""/>
        <dsp:cNvSpPr/>
      </dsp:nvSpPr>
      <dsp:spPr>
        <a:xfrm>
          <a:off x="278608" y="1239382"/>
          <a:ext cx="3900514" cy="44280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47430" tIns="0" rIns="147430" bIns="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500" kern="1200" dirty="0" smtClean="0"/>
            <a:t>Nº de Visitas </a:t>
          </a:r>
          <a:r>
            <a:rPr lang="es-ES" sz="1500" b="1" kern="1200" dirty="0" smtClean="0">
              <a:solidFill>
                <a:srgbClr val="53D2FF"/>
              </a:solidFill>
            </a:rPr>
            <a:t>de Nov. 2009 a Octubre de 2010</a:t>
          </a:r>
          <a:endParaRPr lang="es-ES" sz="1500" kern="1200" dirty="0"/>
        </a:p>
      </dsp:txBody>
      <dsp:txXfrm>
        <a:off x="278608" y="1239382"/>
        <a:ext cx="3900514" cy="442800"/>
      </dsp:txXfrm>
    </dsp:sp>
    <dsp:sp modelId="{BC769C54-893F-491C-BE50-0AED08ECAF4A}">
      <dsp:nvSpPr>
        <dsp:cNvPr id="0" name=""/>
        <dsp:cNvSpPr/>
      </dsp:nvSpPr>
      <dsp:spPr>
        <a:xfrm>
          <a:off x="0" y="2401057"/>
          <a:ext cx="5572164" cy="63787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32462" tIns="312420" rIns="432462" bIns="106680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500" kern="1200" dirty="0" smtClean="0"/>
            <a:t>171.915 visitas</a:t>
          </a:r>
          <a:endParaRPr lang="es-ES" sz="1500" kern="1200" dirty="0"/>
        </a:p>
      </dsp:txBody>
      <dsp:txXfrm>
        <a:off x="0" y="2401057"/>
        <a:ext cx="5572164" cy="637875"/>
      </dsp:txXfrm>
    </dsp:sp>
    <dsp:sp modelId="{0DB9E4D4-8CC5-4026-8848-F895C4F2544E}">
      <dsp:nvSpPr>
        <dsp:cNvPr id="0" name=""/>
        <dsp:cNvSpPr/>
      </dsp:nvSpPr>
      <dsp:spPr>
        <a:xfrm>
          <a:off x="278608" y="2179657"/>
          <a:ext cx="3900514" cy="44280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47430" tIns="0" rIns="147430" bIns="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500" kern="1200" dirty="0" smtClean="0"/>
            <a:t>Nº de Visitas </a:t>
          </a:r>
          <a:r>
            <a:rPr lang="es-ES" sz="1500" b="1" kern="1200" dirty="0" smtClean="0">
              <a:solidFill>
                <a:srgbClr val="53D2FF"/>
              </a:solidFill>
            </a:rPr>
            <a:t>de Nov. 2010 a Octubre de 2011</a:t>
          </a:r>
          <a:endParaRPr lang="es-ES" sz="1500" kern="1200" dirty="0"/>
        </a:p>
      </dsp:txBody>
      <dsp:txXfrm>
        <a:off x="278608" y="2179657"/>
        <a:ext cx="3900514" cy="442800"/>
      </dsp:txXfrm>
    </dsp:sp>
    <dsp:sp modelId="{9C7FC5BF-6439-471B-BCE3-DEF3005938E5}">
      <dsp:nvSpPr>
        <dsp:cNvPr id="0" name=""/>
        <dsp:cNvSpPr/>
      </dsp:nvSpPr>
      <dsp:spPr>
        <a:xfrm>
          <a:off x="0" y="3341332"/>
          <a:ext cx="5572164" cy="63787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32462" tIns="312420" rIns="432462" bIns="106680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500" kern="1200" dirty="0" smtClean="0"/>
            <a:t>113.803 visitas</a:t>
          </a:r>
          <a:endParaRPr lang="es-ES" sz="1500" kern="1200" dirty="0"/>
        </a:p>
      </dsp:txBody>
      <dsp:txXfrm>
        <a:off x="0" y="3341332"/>
        <a:ext cx="5572164" cy="637875"/>
      </dsp:txXfrm>
    </dsp:sp>
    <dsp:sp modelId="{158D28F4-5252-4D07-8896-E4E6B100E680}">
      <dsp:nvSpPr>
        <dsp:cNvPr id="0" name=""/>
        <dsp:cNvSpPr/>
      </dsp:nvSpPr>
      <dsp:spPr>
        <a:xfrm>
          <a:off x="278608" y="3119932"/>
          <a:ext cx="3900514" cy="44280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47430" tIns="0" rIns="147430" bIns="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500" kern="1200" dirty="0" smtClean="0"/>
            <a:t>Nº de Visitas </a:t>
          </a:r>
          <a:r>
            <a:rPr lang="es-ES" sz="1500" b="1" kern="1200" dirty="0" smtClean="0">
              <a:solidFill>
                <a:srgbClr val="53D2FF"/>
              </a:solidFill>
            </a:rPr>
            <a:t>de Nov. 2011 a Junio de 2012</a:t>
          </a:r>
          <a:endParaRPr lang="es-ES" sz="1500" kern="1200" dirty="0"/>
        </a:p>
      </dsp:txBody>
      <dsp:txXfrm>
        <a:off x="278608" y="3119932"/>
        <a:ext cx="3900514" cy="442800"/>
      </dsp:txXfrm>
    </dsp:sp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29FCFD1-F3DA-4459-ACEC-C450797349C7}">
      <dsp:nvSpPr>
        <dsp:cNvPr id="0" name=""/>
        <dsp:cNvSpPr/>
      </dsp:nvSpPr>
      <dsp:spPr>
        <a:xfrm>
          <a:off x="0" y="305439"/>
          <a:ext cx="7286676" cy="680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565527" tIns="333248" rIns="565527" bIns="113792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600" kern="1200" dirty="0" smtClean="0"/>
            <a:t>17 Reuniones de Trabajo Internas</a:t>
          </a:r>
          <a:endParaRPr lang="es-ES" sz="1600" kern="1200" dirty="0"/>
        </a:p>
      </dsp:txBody>
      <dsp:txXfrm>
        <a:off x="0" y="305439"/>
        <a:ext cx="7286676" cy="680400"/>
      </dsp:txXfrm>
    </dsp:sp>
    <dsp:sp modelId="{9F650A2F-4F48-4800-8F53-7466F0C93FA0}">
      <dsp:nvSpPr>
        <dsp:cNvPr id="0" name=""/>
        <dsp:cNvSpPr/>
      </dsp:nvSpPr>
      <dsp:spPr>
        <a:xfrm>
          <a:off x="364333" y="69279"/>
          <a:ext cx="5100673" cy="47232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2793" tIns="0" rIns="192793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dirty="0" smtClean="0"/>
            <a:t>Actividad Vicepresidencia Capital</a:t>
          </a:r>
          <a:endParaRPr lang="es-ES" sz="1600" kern="1200" dirty="0"/>
        </a:p>
      </dsp:txBody>
      <dsp:txXfrm>
        <a:off x="364333" y="69279"/>
        <a:ext cx="5100673" cy="472320"/>
      </dsp:txXfrm>
    </dsp:sp>
    <dsp:sp modelId="{EBD302F4-89AA-4BD4-94FB-29EC0472A972}">
      <dsp:nvSpPr>
        <dsp:cNvPr id="0" name=""/>
        <dsp:cNvSpPr/>
      </dsp:nvSpPr>
      <dsp:spPr>
        <a:xfrm>
          <a:off x="0" y="1308399"/>
          <a:ext cx="7286676" cy="680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565527" tIns="333248" rIns="565527" bIns="113792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600" kern="1200" dirty="0" smtClean="0"/>
            <a:t>880</a:t>
          </a:r>
          <a:endParaRPr lang="es-ES" sz="1600" kern="1200" dirty="0"/>
        </a:p>
      </dsp:txBody>
      <dsp:txXfrm>
        <a:off x="0" y="1308399"/>
        <a:ext cx="7286676" cy="680400"/>
      </dsp:txXfrm>
    </dsp:sp>
    <dsp:sp modelId="{11B2DA0E-356E-40AB-A9E8-DC673BFD0570}">
      <dsp:nvSpPr>
        <dsp:cNvPr id="0" name=""/>
        <dsp:cNvSpPr/>
      </dsp:nvSpPr>
      <dsp:spPr>
        <a:xfrm>
          <a:off x="364333" y="1072239"/>
          <a:ext cx="5100673" cy="47232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2793" tIns="0" rIns="192793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dirty="0" smtClean="0"/>
            <a:t>Presencias en Actos</a:t>
          </a:r>
          <a:endParaRPr lang="es-ES" sz="1600" kern="1200" dirty="0"/>
        </a:p>
      </dsp:txBody>
      <dsp:txXfrm>
        <a:off x="364333" y="1072239"/>
        <a:ext cx="5100673" cy="472320"/>
      </dsp:txXfrm>
    </dsp:sp>
    <dsp:sp modelId="{0C705D88-6150-44EE-84FC-DA450BE679D4}">
      <dsp:nvSpPr>
        <dsp:cNvPr id="0" name=""/>
        <dsp:cNvSpPr/>
      </dsp:nvSpPr>
      <dsp:spPr>
        <a:xfrm>
          <a:off x="0" y="2311359"/>
          <a:ext cx="7286676" cy="680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565527" tIns="333248" rIns="565527" bIns="113792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600" kern="1200" dirty="0" smtClean="0"/>
            <a:t>17 Boletines (</a:t>
          </a:r>
          <a:r>
            <a:rPr lang="es-ES" sz="1600" kern="1200" dirty="0" err="1" smtClean="0"/>
            <a:t>xx</a:t>
          </a:r>
          <a:r>
            <a:rPr lang="es-ES" sz="1600" kern="1200" dirty="0" smtClean="0"/>
            <a:t> Ejemplares)</a:t>
          </a:r>
          <a:endParaRPr lang="es-ES" sz="1600" kern="1200" dirty="0"/>
        </a:p>
      </dsp:txBody>
      <dsp:txXfrm>
        <a:off x="0" y="2311359"/>
        <a:ext cx="7286676" cy="680400"/>
      </dsp:txXfrm>
    </dsp:sp>
    <dsp:sp modelId="{0970820A-09C8-4CC0-ACAF-CA4A18F58D1F}">
      <dsp:nvSpPr>
        <dsp:cNvPr id="0" name=""/>
        <dsp:cNvSpPr/>
      </dsp:nvSpPr>
      <dsp:spPr>
        <a:xfrm>
          <a:off x="364333" y="2075199"/>
          <a:ext cx="5100673" cy="47232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2793" tIns="0" rIns="192793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dirty="0" smtClean="0"/>
            <a:t>Boletines Barrios</a:t>
          </a:r>
          <a:endParaRPr lang="es-ES" sz="1600" kern="1200" dirty="0"/>
        </a:p>
      </dsp:txBody>
      <dsp:txXfrm>
        <a:off x="364333" y="2075199"/>
        <a:ext cx="5100673" cy="472320"/>
      </dsp:txXfrm>
    </dsp:sp>
    <dsp:sp modelId="{5240A3AE-5410-4384-A1E2-D21B37843148}">
      <dsp:nvSpPr>
        <dsp:cNvPr id="0" name=""/>
        <dsp:cNvSpPr/>
      </dsp:nvSpPr>
      <dsp:spPr>
        <a:xfrm>
          <a:off x="0" y="3314320"/>
          <a:ext cx="7286676" cy="680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565527" tIns="333248" rIns="565527" bIns="113792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600" kern="1200" dirty="0" smtClean="0"/>
            <a:t>450</a:t>
          </a:r>
          <a:endParaRPr lang="es-ES" sz="1600" kern="1200" dirty="0"/>
        </a:p>
      </dsp:txBody>
      <dsp:txXfrm>
        <a:off x="0" y="3314320"/>
        <a:ext cx="7286676" cy="680400"/>
      </dsp:txXfrm>
    </dsp:sp>
    <dsp:sp modelId="{4CA19904-0DEB-4511-BDAE-EDAFAE8C9652}">
      <dsp:nvSpPr>
        <dsp:cNvPr id="0" name=""/>
        <dsp:cNvSpPr/>
      </dsp:nvSpPr>
      <dsp:spPr>
        <a:xfrm>
          <a:off x="364333" y="3078160"/>
          <a:ext cx="5100673" cy="47232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2793" tIns="0" rIns="192793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dirty="0" smtClean="0"/>
            <a:t>Reuniones con Colectivos</a:t>
          </a:r>
          <a:endParaRPr lang="es-ES" sz="1600" kern="1200" dirty="0"/>
        </a:p>
      </dsp:txBody>
      <dsp:txXfrm>
        <a:off x="364333" y="3078160"/>
        <a:ext cx="5100673" cy="472320"/>
      </dsp:txXfrm>
    </dsp:sp>
  </dsp:spTree>
</dsp:drawing>
</file>

<file path=ppt/diagrams/drawing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64109C8-7444-448E-8345-F33113BAD795}">
      <dsp:nvSpPr>
        <dsp:cNvPr id="0" name=""/>
        <dsp:cNvSpPr/>
      </dsp:nvSpPr>
      <dsp:spPr>
        <a:xfrm>
          <a:off x="0" y="45791"/>
          <a:ext cx="8572500" cy="834228"/>
        </a:xfrm>
        <a:prstGeom prst="roundRect">
          <a:avLst/>
        </a:prstGeom>
        <a:gradFill rotWithShape="0">
          <a:gsLst>
            <a:gs pos="0">
              <a:srgbClr val="92D050"/>
            </a:gs>
            <a:gs pos="80000">
              <a:srgbClr val="00B050"/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100" kern="1200" dirty="0" smtClean="0"/>
            <a:t>200 Apariciones en Medios de Comunicación</a:t>
          </a:r>
          <a:endParaRPr lang="es-ES" sz="2100" kern="1200" dirty="0"/>
        </a:p>
      </dsp:txBody>
      <dsp:txXfrm>
        <a:off x="0" y="45791"/>
        <a:ext cx="8572500" cy="834228"/>
      </dsp:txXfrm>
    </dsp:sp>
    <dsp:sp modelId="{8942356F-0633-494A-9346-48AF9911606E}">
      <dsp:nvSpPr>
        <dsp:cNvPr id="0" name=""/>
        <dsp:cNvSpPr/>
      </dsp:nvSpPr>
      <dsp:spPr>
        <a:xfrm>
          <a:off x="0" y="940499"/>
          <a:ext cx="8572500" cy="834228"/>
        </a:xfrm>
        <a:prstGeom prst="roundRect">
          <a:avLst/>
        </a:prstGeom>
        <a:gradFill rotWithShape="0">
          <a:gsLst>
            <a:gs pos="0">
              <a:srgbClr val="92D050"/>
            </a:gs>
            <a:gs pos="80000">
              <a:srgbClr val="00B050"/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100" kern="1200" dirty="0" smtClean="0"/>
            <a:t>50 Actos propios de NNGG</a:t>
          </a:r>
          <a:endParaRPr lang="es-ES" sz="2100" kern="1200" dirty="0"/>
        </a:p>
      </dsp:txBody>
      <dsp:txXfrm>
        <a:off x="0" y="940499"/>
        <a:ext cx="8572500" cy="834228"/>
      </dsp:txXfrm>
    </dsp:sp>
    <dsp:sp modelId="{8461111D-356A-4045-8772-A2CC65B4DC43}">
      <dsp:nvSpPr>
        <dsp:cNvPr id="0" name=""/>
        <dsp:cNvSpPr/>
      </dsp:nvSpPr>
      <dsp:spPr>
        <a:xfrm>
          <a:off x="0" y="1835207"/>
          <a:ext cx="8572500" cy="834228"/>
        </a:xfrm>
        <a:prstGeom prst="roundRect">
          <a:avLst/>
        </a:prstGeom>
        <a:gradFill rotWithShape="0">
          <a:gsLst>
            <a:gs pos="0">
              <a:srgbClr val="92D050"/>
            </a:gs>
            <a:gs pos="80000">
              <a:srgbClr val="00B050"/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100" kern="1200" dirty="0" smtClean="0"/>
            <a:t>Presencia en todos los Actos de Partido, colaborando en funciones de Organización</a:t>
          </a:r>
          <a:endParaRPr lang="es-ES" sz="2100" kern="1200" dirty="0"/>
        </a:p>
      </dsp:txBody>
      <dsp:txXfrm>
        <a:off x="0" y="1835207"/>
        <a:ext cx="8572500" cy="83422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matrix3">
  <dgm:title val=""/>
  <dgm:desc val=""/>
  <dgm:catLst>
    <dgm:cat type="matrix" pri="1000"/>
    <dgm:cat type="convert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29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71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29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71"/>
          <dgm:constr type="ctrY" for="ch" forName="quad4" refType="h" fact="0.71"/>
          <dgm:constr type="primFontSz" for="des" ptType="node" op="equ" val="65"/>
        </dgm:constrLst>
      </dgm:if>
      <dgm:else name="Name2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71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29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71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29"/>
          <dgm:constr type="ctrY" for="ch" forName="quad4" refType="h" fact="0.71"/>
          <dgm:constr type="primFontSz" for="des" ptType="node" op="equ" val="65"/>
        </dgm:constrLst>
      </dgm:else>
    </dgm:choose>
    <dgm:ruleLst/>
    <dgm:choose name="Name3">
      <dgm:if name="Name4" axis="ch" ptType="node" func="cnt" op="gte" val="1">
        <dgm:layoutNode name="diamond" styleLbl="bgShp">
          <dgm:alg type="sp"/>
          <dgm:shape xmlns:r="http://schemas.openxmlformats.org/officeDocument/2006/relationships" type="diamond" r:blip="">
            <dgm:adjLst/>
          </dgm:shape>
          <dgm:presOf/>
          <dgm:constrLst>
            <dgm:constr type="w" refType="h" op="equ"/>
          </dgm:constrLst>
          <dgm:ruleLst/>
        </dgm:layoutNode>
        <dgm:layoutNode name="quad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5058ED-535E-46B9-AE18-3C5832D73DF3}" type="datetimeFigureOut">
              <a:rPr lang="es-ES"/>
              <a:pPr>
                <a:defRPr/>
              </a:pPr>
              <a:t>27/06/2012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E6FECF-A1A1-4F29-AFAF-61547AA71AF8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BA1BC7-EADC-4CA4-A92F-E1FA15E8D622}" type="datetimeFigureOut">
              <a:rPr lang="es-ES"/>
              <a:pPr>
                <a:defRPr/>
              </a:pPr>
              <a:t>27/06/2012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E8CC17-3345-41F5-9E96-0FED029C7868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273505-FD40-4999-A3F1-715D5A2154E2}" type="datetimeFigureOut">
              <a:rPr lang="es-ES"/>
              <a:pPr>
                <a:defRPr/>
              </a:pPr>
              <a:t>27/06/2012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224CA3-3736-4ED2-BE5C-9A8F67C4A7B7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6F3DFE-3EB0-4474-AB9A-4DD304AB9DFE}" type="datetimeFigureOut">
              <a:rPr lang="es-ES"/>
              <a:pPr>
                <a:defRPr/>
              </a:pPr>
              <a:t>27/06/2012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3FF114-8177-41BB-BFBC-A2B02626E22F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B7B0C7-CC20-46B4-9A99-575806D44A93}" type="datetimeFigureOut">
              <a:rPr lang="es-ES"/>
              <a:pPr>
                <a:defRPr/>
              </a:pPr>
              <a:t>27/06/2012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D8906D-12EC-491D-8DC2-D606033E0CDD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692431-BDC5-4054-B4E3-7A57B15B84E8}" type="datetimeFigureOut">
              <a:rPr lang="es-ES"/>
              <a:pPr>
                <a:defRPr/>
              </a:pPr>
              <a:t>27/06/2012</a:t>
            </a:fld>
            <a:endParaRPr lang="es-ES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FB2533-5395-4845-BE39-16B8A73F76D3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35954D-C071-42E9-B9CB-166DA2F374C8}" type="datetimeFigureOut">
              <a:rPr lang="es-ES"/>
              <a:pPr>
                <a:defRPr/>
              </a:pPr>
              <a:t>27/06/2012</a:t>
            </a:fld>
            <a:endParaRPr lang="es-ES"/>
          </a:p>
        </p:txBody>
      </p:sp>
      <p:sp>
        <p:nvSpPr>
          <p:cNvPr id="8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F3721A-DDDD-47D8-96EE-9BE443F68D82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96E692-F300-4485-8B10-82F2816B8C37}" type="datetimeFigureOut">
              <a:rPr lang="es-ES"/>
              <a:pPr>
                <a:defRPr/>
              </a:pPr>
              <a:t>27/06/2012</a:t>
            </a:fld>
            <a:endParaRPr lang="es-ES"/>
          </a:p>
        </p:txBody>
      </p:sp>
      <p:sp>
        <p:nvSpPr>
          <p:cNvPr id="4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53D783-788A-47F8-8619-8B0EE040F092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647FB5-63FF-4134-83D7-A0F3190B951B}" type="datetimeFigureOut">
              <a:rPr lang="es-ES"/>
              <a:pPr>
                <a:defRPr/>
              </a:pPr>
              <a:t>27/06/2012</a:t>
            </a:fld>
            <a:endParaRPr lang="es-ES"/>
          </a:p>
        </p:txBody>
      </p:sp>
      <p:sp>
        <p:nvSpPr>
          <p:cNvPr id="3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A68E6D-5D67-49FA-AF8E-3841F8FE603D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EF9C63-D358-4D47-9506-143DC555E0BE}" type="datetimeFigureOut">
              <a:rPr lang="es-ES"/>
              <a:pPr>
                <a:defRPr/>
              </a:pPr>
              <a:t>27/06/2012</a:t>
            </a:fld>
            <a:endParaRPr lang="es-ES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6696FB-E76C-4A41-A7F1-715003984094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3C2AF2-6BFC-4C5A-B8B9-2B784FCA622A}" type="datetimeFigureOut">
              <a:rPr lang="es-ES"/>
              <a:pPr>
                <a:defRPr/>
              </a:pPr>
              <a:t>27/06/2012</a:t>
            </a:fld>
            <a:endParaRPr lang="es-ES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EA683B-66C7-4C1E-A018-D24104233C33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1 Marcador de título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</a:p>
        </p:txBody>
      </p:sp>
      <p:sp>
        <p:nvSpPr>
          <p:cNvPr id="1027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D305D5C-FC3E-4DDD-A2CF-6102A67A84B6}" type="datetimeFigureOut">
              <a:rPr lang="es-ES"/>
              <a:pPr>
                <a:defRPr/>
              </a:pPr>
              <a:t>27/06/2012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7FE535A-4577-4AE6-A8B0-4AB8EA10658A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1 Imagen" descr="portada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71438" y="0"/>
            <a:ext cx="9215438" cy="706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 redondeado"/>
          <p:cNvSpPr/>
          <p:nvPr/>
        </p:nvSpPr>
        <p:spPr>
          <a:xfrm>
            <a:off x="5500688" y="428625"/>
            <a:ext cx="3429000" cy="857250"/>
          </a:xfrm>
          <a:prstGeom prst="roundRect">
            <a:avLst/>
          </a:prstGeom>
          <a:gradFill>
            <a:gsLst>
              <a:gs pos="0">
                <a:srgbClr val="115BC7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5400000" scaled="0"/>
          </a:gradFill>
          <a:ln w="9525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3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/>
          </a:p>
        </p:txBody>
      </p:sp>
      <p:sp>
        <p:nvSpPr>
          <p:cNvPr id="11267" name="2 CuadroTexto"/>
          <p:cNvSpPr txBox="1">
            <a:spLocks noChangeArrowheads="1"/>
          </p:cNvSpPr>
          <p:nvPr/>
        </p:nvSpPr>
        <p:spPr bwMode="auto">
          <a:xfrm>
            <a:off x="5572125" y="642938"/>
            <a:ext cx="32861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2000">
                <a:solidFill>
                  <a:schemeClr val="bg1"/>
                </a:solidFill>
                <a:latin typeface="DIN Alternate Black" pitchFamily="18" charset="0"/>
              </a:rPr>
              <a:t>Vicesecretaría Capital</a:t>
            </a:r>
          </a:p>
        </p:txBody>
      </p:sp>
      <p:graphicFrame>
        <p:nvGraphicFramePr>
          <p:cNvPr id="4" name="3 Diagrama"/>
          <p:cNvGraphicFramePr/>
          <p:nvPr/>
        </p:nvGraphicFramePr>
        <p:xfrm>
          <a:off x="1142976" y="1714488"/>
          <a:ext cx="7286676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 redondeado"/>
          <p:cNvSpPr/>
          <p:nvPr/>
        </p:nvSpPr>
        <p:spPr>
          <a:xfrm>
            <a:off x="5500688" y="428625"/>
            <a:ext cx="3429000" cy="857250"/>
          </a:xfrm>
          <a:prstGeom prst="roundRect">
            <a:avLst/>
          </a:prstGeom>
          <a:gradFill>
            <a:gsLst>
              <a:gs pos="0">
                <a:srgbClr val="115BC7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5400000" scaled="0"/>
          </a:gradFill>
          <a:ln w="9525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3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/>
          </a:p>
        </p:txBody>
      </p:sp>
      <p:sp>
        <p:nvSpPr>
          <p:cNvPr id="12291" name="2 CuadroTexto"/>
          <p:cNvSpPr txBox="1">
            <a:spLocks noChangeArrowheads="1"/>
          </p:cNvSpPr>
          <p:nvPr/>
        </p:nvSpPr>
        <p:spPr bwMode="auto">
          <a:xfrm>
            <a:off x="5572125" y="642938"/>
            <a:ext cx="32861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2000">
                <a:solidFill>
                  <a:schemeClr val="bg1"/>
                </a:solidFill>
                <a:latin typeface="DIN Alternate Black" pitchFamily="18" charset="0"/>
              </a:rPr>
              <a:t>Nuevas Generaciones</a:t>
            </a:r>
          </a:p>
        </p:txBody>
      </p:sp>
      <p:grpSp>
        <p:nvGrpSpPr>
          <p:cNvPr id="4" name="21 Grupo"/>
          <p:cNvGrpSpPr>
            <a:grpSpLocks/>
          </p:cNvGrpSpPr>
          <p:nvPr/>
        </p:nvGrpSpPr>
        <p:grpSpPr bwMode="auto">
          <a:xfrm>
            <a:off x="1000125" y="2571750"/>
            <a:ext cx="7929563" cy="1571625"/>
            <a:chOff x="1000100" y="2571744"/>
            <a:chExt cx="7929650" cy="1571636"/>
          </a:xfrm>
        </p:grpSpPr>
        <p:sp>
          <p:nvSpPr>
            <p:cNvPr id="5" name="4 Rectángulo redondeado"/>
            <p:cNvSpPr/>
            <p:nvPr/>
          </p:nvSpPr>
          <p:spPr>
            <a:xfrm>
              <a:off x="1000100" y="3071811"/>
              <a:ext cx="4286297" cy="428628"/>
            </a:xfrm>
            <a:prstGeom prst="roundRect">
              <a:avLst/>
            </a:prstGeom>
            <a:gradFill>
              <a:gsLst>
                <a:gs pos="0">
                  <a:srgbClr val="115BC7"/>
                </a:gs>
                <a:gs pos="25000">
                  <a:srgbClr val="21D6E0"/>
                </a:gs>
                <a:gs pos="75000">
                  <a:srgbClr val="0087E6"/>
                </a:gs>
                <a:gs pos="100000">
                  <a:srgbClr val="005CBF"/>
                </a:gs>
              </a:gsLst>
              <a:lin ang="5400000" scaled="0"/>
            </a:gradFill>
            <a:ln w="9525"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33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/>
            </a:p>
          </p:txBody>
        </p:sp>
        <p:sp>
          <p:nvSpPr>
            <p:cNvPr id="12294" name="5 CuadroTexto"/>
            <p:cNvSpPr txBox="1">
              <a:spLocks noChangeArrowheads="1"/>
            </p:cNvSpPr>
            <p:nvPr/>
          </p:nvSpPr>
          <p:spPr bwMode="auto">
            <a:xfrm>
              <a:off x="1142976" y="3071810"/>
              <a:ext cx="2286016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s-ES" sz="2000">
                  <a:solidFill>
                    <a:schemeClr val="bg1"/>
                  </a:solidFill>
                  <a:latin typeface="DIN Alternate Black" pitchFamily="18" charset="0"/>
                </a:rPr>
                <a:t>Afiliados</a:t>
              </a:r>
            </a:p>
          </p:txBody>
        </p:sp>
        <p:sp>
          <p:nvSpPr>
            <p:cNvPr id="7" name="6 Rectángulo redondeado"/>
            <p:cNvSpPr/>
            <p:nvPr/>
          </p:nvSpPr>
          <p:spPr>
            <a:xfrm>
              <a:off x="1000100" y="3714752"/>
              <a:ext cx="4286297" cy="428628"/>
            </a:xfrm>
            <a:prstGeom prst="roundRect">
              <a:avLst/>
            </a:prstGeom>
            <a:gradFill>
              <a:gsLst>
                <a:gs pos="0">
                  <a:srgbClr val="115BC7"/>
                </a:gs>
                <a:gs pos="25000">
                  <a:srgbClr val="21D6E0"/>
                </a:gs>
                <a:gs pos="75000">
                  <a:srgbClr val="0087E6"/>
                </a:gs>
                <a:gs pos="100000">
                  <a:srgbClr val="005CBF"/>
                </a:gs>
              </a:gsLst>
              <a:lin ang="5400000" scaled="0"/>
            </a:gradFill>
            <a:ln w="9525"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33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/>
            </a:p>
          </p:txBody>
        </p:sp>
        <p:sp>
          <p:nvSpPr>
            <p:cNvPr id="12296" name="7 CuadroTexto"/>
            <p:cNvSpPr txBox="1">
              <a:spLocks noChangeArrowheads="1"/>
            </p:cNvSpPr>
            <p:nvPr/>
          </p:nvSpPr>
          <p:spPr bwMode="auto">
            <a:xfrm>
              <a:off x="1142976" y="3714752"/>
              <a:ext cx="2286016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s-ES" sz="2000">
                  <a:solidFill>
                    <a:schemeClr val="bg1"/>
                  </a:solidFill>
                  <a:latin typeface="DIN Alternate Black" pitchFamily="18" charset="0"/>
                </a:rPr>
                <a:t>Juntas Locales</a:t>
              </a:r>
            </a:p>
          </p:txBody>
        </p:sp>
        <p:sp>
          <p:nvSpPr>
            <p:cNvPr id="12297" name="9 CuadroTexto"/>
            <p:cNvSpPr txBox="1">
              <a:spLocks noChangeArrowheads="1"/>
            </p:cNvSpPr>
            <p:nvPr/>
          </p:nvSpPr>
          <p:spPr bwMode="auto">
            <a:xfrm>
              <a:off x="5143504" y="2571744"/>
              <a:ext cx="2286016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s-ES" sz="1600">
                  <a:solidFill>
                    <a:srgbClr val="0070C0"/>
                  </a:solidFill>
                  <a:latin typeface="DIN Alternate Black" pitchFamily="18" charset="0"/>
                </a:rPr>
                <a:t>Noviembre 2008</a:t>
              </a:r>
            </a:p>
          </p:txBody>
        </p:sp>
        <p:sp>
          <p:nvSpPr>
            <p:cNvPr id="12298" name="10 CuadroTexto"/>
            <p:cNvSpPr txBox="1">
              <a:spLocks noChangeArrowheads="1"/>
            </p:cNvSpPr>
            <p:nvPr/>
          </p:nvSpPr>
          <p:spPr bwMode="auto">
            <a:xfrm>
              <a:off x="7000892" y="2571744"/>
              <a:ext cx="1928858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s-ES" sz="1600">
                  <a:solidFill>
                    <a:srgbClr val="0070C0"/>
                  </a:solidFill>
                  <a:latin typeface="DIN Alternate Black" pitchFamily="18" charset="0"/>
                </a:rPr>
                <a:t>Actualidad</a:t>
              </a:r>
            </a:p>
          </p:txBody>
        </p:sp>
        <p:sp>
          <p:nvSpPr>
            <p:cNvPr id="13" name="12 Rectángulo redondeado"/>
            <p:cNvSpPr/>
            <p:nvPr/>
          </p:nvSpPr>
          <p:spPr>
            <a:xfrm>
              <a:off x="5500712" y="3071811"/>
              <a:ext cx="1571642" cy="428628"/>
            </a:xfrm>
            <a:prstGeom prst="roundRect">
              <a:avLst/>
            </a:prstGeom>
            <a:gradFill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5400000" scaled="0"/>
            </a:gradFill>
            <a:ln w="9525"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33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/>
            </a:p>
          </p:txBody>
        </p:sp>
        <p:sp>
          <p:nvSpPr>
            <p:cNvPr id="12300" name="13 CuadroTexto"/>
            <p:cNvSpPr txBox="1">
              <a:spLocks noChangeArrowheads="1"/>
            </p:cNvSpPr>
            <p:nvPr/>
          </p:nvSpPr>
          <p:spPr bwMode="auto">
            <a:xfrm>
              <a:off x="5715008" y="3143248"/>
              <a:ext cx="1222384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s-ES" sz="1400" b="1">
                  <a:solidFill>
                    <a:srgbClr val="0070C0"/>
                  </a:solidFill>
                  <a:latin typeface="Calibri" pitchFamily="34" charset="0"/>
                </a:rPr>
                <a:t>300 afiliados</a:t>
              </a:r>
            </a:p>
          </p:txBody>
        </p:sp>
        <p:sp>
          <p:nvSpPr>
            <p:cNvPr id="15" name="14 Rectángulo redondeado"/>
            <p:cNvSpPr/>
            <p:nvPr/>
          </p:nvSpPr>
          <p:spPr>
            <a:xfrm>
              <a:off x="7215231" y="3071811"/>
              <a:ext cx="1571642" cy="428628"/>
            </a:xfrm>
            <a:prstGeom prst="roundRect">
              <a:avLst/>
            </a:prstGeom>
            <a:gradFill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5400000" scaled="0"/>
            </a:gradFill>
            <a:ln w="9525"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33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/>
            </a:p>
          </p:txBody>
        </p:sp>
        <p:sp>
          <p:nvSpPr>
            <p:cNvPr id="12302" name="16 CuadroTexto"/>
            <p:cNvSpPr txBox="1">
              <a:spLocks noChangeArrowheads="1"/>
            </p:cNvSpPr>
            <p:nvPr/>
          </p:nvSpPr>
          <p:spPr bwMode="auto">
            <a:xfrm>
              <a:off x="7429520" y="3143248"/>
              <a:ext cx="1222384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s-ES" sz="1400" b="1">
                  <a:solidFill>
                    <a:srgbClr val="0070C0"/>
                  </a:solidFill>
                  <a:latin typeface="Calibri" pitchFamily="34" charset="0"/>
                </a:rPr>
                <a:t>800 afiliados</a:t>
              </a:r>
            </a:p>
          </p:txBody>
        </p:sp>
        <p:sp>
          <p:nvSpPr>
            <p:cNvPr id="18" name="17 Rectángulo redondeado"/>
            <p:cNvSpPr/>
            <p:nvPr/>
          </p:nvSpPr>
          <p:spPr>
            <a:xfrm>
              <a:off x="5500712" y="3714752"/>
              <a:ext cx="1571642" cy="428628"/>
            </a:xfrm>
            <a:prstGeom prst="roundRect">
              <a:avLst/>
            </a:prstGeom>
            <a:gradFill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5400000" scaled="0"/>
            </a:gradFill>
            <a:ln w="9525"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33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/>
            </a:p>
          </p:txBody>
        </p:sp>
        <p:sp>
          <p:nvSpPr>
            <p:cNvPr id="12304" name="18 CuadroTexto"/>
            <p:cNvSpPr txBox="1">
              <a:spLocks noChangeArrowheads="1"/>
            </p:cNvSpPr>
            <p:nvPr/>
          </p:nvSpPr>
          <p:spPr bwMode="auto">
            <a:xfrm>
              <a:off x="5643570" y="3786190"/>
              <a:ext cx="1428760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s-ES" sz="1400" b="1">
                  <a:solidFill>
                    <a:srgbClr val="0070C0"/>
                  </a:solidFill>
                  <a:latin typeface="Calibri" pitchFamily="34" charset="0"/>
                </a:rPr>
                <a:t>5 Juntas Locales</a:t>
              </a:r>
            </a:p>
          </p:txBody>
        </p:sp>
        <p:sp>
          <p:nvSpPr>
            <p:cNvPr id="20" name="19 Rectángulo redondeado"/>
            <p:cNvSpPr/>
            <p:nvPr/>
          </p:nvSpPr>
          <p:spPr>
            <a:xfrm>
              <a:off x="7215231" y="3714752"/>
              <a:ext cx="1571642" cy="428628"/>
            </a:xfrm>
            <a:prstGeom prst="roundRect">
              <a:avLst/>
            </a:prstGeom>
            <a:gradFill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5400000" scaled="0"/>
            </a:gradFill>
            <a:ln w="9525"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33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/>
            </a:p>
          </p:txBody>
        </p:sp>
        <p:sp>
          <p:nvSpPr>
            <p:cNvPr id="12306" name="20 CuadroTexto"/>
            <p:cNvSpPr txBox="1">
              <a:spLocks noChangeArrowheads="1"/>
            </p:cNvSpPr>
            <p:nvPr/>
          </p:nvSpPr>
          <p:spPr bwMode="auto">
            <a:xfrm>
              <a:off x="7286644" y="3786190"/>
              <a:ext cx="1500198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s-ES" sz="1400" b="1">
                  <a:solidFill>
                    <a:srgbClr val="0070C0"/>
                  </a:solidFill>
                  <a:latin typeface="Calibri" pitchFamily="34" charset="0"/>
                </a:rPr>
                <a:t>30 Juntas Locales</a:t>
              </a:r>
            </a:p>
          </p:txBody>
        </p:sp>
      </p:grpSp>
    </p:spTree>
  </p:cSld>
  <p:clrMapOvr>
    <a:masterClrMapping/>
  </p:clrMapOvr>
  <p:transition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 redondeado"/>
          <p:cNvSpPr/>
          <p:nvPr/>
        </p:nvSpPr>
        <p:spPr>
          <a:xfrm>
            <a:off x="5500688" y="428625"/>
            <a:ext cx="3429000" cy="857250"/>
          </a:xfrm>
          <a:prstGeom prst="roundRect">
            <a:avLst/>
          </a:prstGeom>
          <a:gradFill>
            <a:gsLst>
              <a:gs pos="0">
                <a:srgbClr val="115BC7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5400000" scaled="0"/>
          </a:gradFill>
          <a:ln w="9525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3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/>
          </a:p>
        </p:txBody>
      </p:sp>
      <p:sp>
        <p:nvSpPr>
          <p:cNvPr id="13315" name="2 CuadroTexto"/>
          <p:cNvSpPr txBox="1">
            <a:spLocks noChangeArrowheads="1"/>
          </p:cNvSpPr>
          <p:nvPr/>
        </p:nvSpPr>
        <p:spPr bwMode="auto">
          <a:xfrm>
            <a:off x="5572125" y="500063"/>
            <a:ext cx="328612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2000">
                <a:solidFill>
                  <a:schemeClr val="bg1"/>
                </a:solidFill>
                <a:latin typeface="DIN Alternate Black" pitchFamily="18" charset="0"/>
              </a:rPr>
              <a:t>Nuevas Generaciones</a:t>
            </a:r>
          </a:p>
          <a:p>
            <a:pPr algn="ctr"/>
            <a:r>
              <a:rPr lang="es-ES" sz="2000">
                <a:solidFill>
                  <a:schemeClr val="bg1"/>
                </a:solidFill>
                <a:latin typeface="DIN Alternate Black" pitchFamily="18" charset="0"/>
              </a:rPr>
              <a:t>TRABAJO</a:t>
            </a:r>
          </a:p>
        </p:txBody>
      </p:sp>
      <p:grpSp>
        <p:nvGrpSpPr>
          <p:cNvPr id="5" name="10 Grupo"/>
          <p:cNvGrpSpPr>
            <a:grpSpLocks/>
          </p:cNvGrpSpPr>
          <p:nvPr/>
        </p:nvGrpSpPr>
        <p:grpSpPr bwMode="auto">
          <a:xfrm>
            <a:off x="357188" y="2500313"/>
            <a:ext cx="8572500" cy="3621087"/>
            <a:chOff x="357158" y="2500306"/>
            <a:chExt cx="8572560" cy="3620310"/>
          </a:xfrm>
        </p:grpSpPr>
        <p:graphicFrame>
          <p:nvGraphicFramePr>
            <p:cNvPr id="4" name="3 Diagrama"/>
            <p:cNvGraphicFramePr/>
            <p:nvPr/>
          </p:nvGraphicFramePr>
          <p:xfrm>
            <a:off x="357158" y="2500306"/>
            <a:ext cx="8572560" cy="2714644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3" r:lo="rId4" r:qs="rId5" r:cs="rId6"/>
            </a:graphicData>
          </a:graphic>
        </p:graphicFrame>
        <p:grpSp>
          <p:nvGrpSpPr>
            <p:cNvPr id="8" name="4 Grupo"/>
            <p:cNvGrpSpPr/>
            <p:nvPr/>
          </p:nvGrpSpPr>
          <p:grpSpPr>
            <a:xfrm>
              <a:off x="357158" y="5286388"/>
              <a:ext cx="4143403" cy="834228"/>
              <a:chOff x="0" y="1834916"/>
              <a:chExt cx="8572559" cy="834228"/>
            </a:xfrm>
            <a:scene3d>
              <a:camera prst="orthographicFront"/>
              <a:lightRig rig="flat" dir="t"/>
            </a:scene3d>
          </p:grpSpPr>
          <p:sp>
            <p:nvSpPr>
              <p:cNvPr id="6" name="5 Rectángulo redondeado"/>
              <p:cNvSpPr/>
              <p:nvPr/>
            </p:nvSpPr>
            <p:spPr>
              <a:xfrm>
                <a:off x="0" y="1834916"/>
                <a:ext cx="8572559" cy="834228"/>
              </a:xfrm>
              <a:prstGeom prst="roundRect">
                <a:avLst/>
              </a:prstGeom>
              <a:gradFill rotWithShape="0">
                <a:gsLst>
                  <a:gs pos="0">
                    <a:srgbClr val="92D050"/>
                  </a:gs>
                  <a:gs pos="80000">
                    <a:srgbClr val="00B050"/>
                  </a:gs>
                  <a:gs pos="100000">
                    <a:schemeClr val="accent1">
                      <a:hueOff val="0"/>
                      <a:satOff val="0"/>
                      <a:lumOff val="0"/>
                      <a:alphaOff val="0"/>
                      <a:shade val="94000"/>
                      <a:satMod val="135000"/>
                    </a:schemeClr>
                  </a:gs>
                </a:gsLst>
              </a:gradFill>
              <a:sp3d prstMaterial="plastic">
                <a:bevelT w="120900" h="88900"/>
                <a:bevelB w="88900" h="31750" prst="angle"/>
              </a:sp3d>
            </p:spPr>
            <p:style>
              <a:lnRef idx="0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3">
                <a:scrgbClr r="0" g="0" b="0"/>
              </a:fillRef>
              <a:effectRef idx="2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7" name="6 Rectángulo"/>
              <p:cNvSpPr/>
              <p:nvPr/>
            </p:nvSpPr>
            <p:spPr>
              <a:xfrm>
                <a:off x="40724" y="1875640"/>
                <a:ext cx="8491111" cy="752780"/>
              </a:xfrm>
              <a:prstGeom prst="rect">
                <a:avLst/>
              </a:prstGeom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lIns="80010" tIns="80010" rIns="80010" bIns="80010" spcCol="1270" anchor="ctr"/>
              <a:lstStyle/>
              <a:p>
                <a:pPr algn="ctr" defTabSz="933450" fontAlgn="auto">
                  <a:lnSpc>
                    <a:spcPct val="90000"/>
                  </a:lnSpc>
                  <a:spcAft>
                    <a:spcPct val="35000"/>
                  </a:spcAft>
                  <a:defRPr/>
                </a:pPr>
                <a:r>
                  <a:rPr lang="es-ES" sz="2100" b="1" dirty="0"/>
                  <a:t>6 Alcaldes de NNGG</a:t>
                </a:r>
                <a:endParaRPr lang="es-ES" sz="2100" b="1" dirty="0"/>
              </a:p>
            </p:txBody>
          </p:sp>
        </p:grpSp>
        <p:grpSp>
          <p:nvGrpSpPr>
            <p:cNvPr id="11" name="7 Grupo"/>
            <p:cNvGrpSpPr/>
            <p:nvPr/>
          </p:nvGrpSpPr>
          <p:grpSpPr>
            <a:xfrm>
              <a:off x="4786314" y="5286388"/>
              <a:ext cx="4143403" cy="834228"/>
              <a:chOff x="0" y="1834916"/>
              <a:chExt cx="8572559" cy="834228"/>
            </a:xfrm>
            <a:scene3d>
              <a:camera prst="orthographicFront"/>
              <a:lightRig rig="flat" dir="t"/>
            </a:scene3d>
          </p:grpSpPr>
          <p:sp>
            <p:nvSpPr>
              <p:cNvPr id="9" name="8 Rectángulo redondeado"/>
              <p:cNvSpPr/>
              <p:nvPr/>
            </p:nvSpPr>
            <p:spPr>
              <a:xfrm>
                <a:off x="0" y="1834916"/>
                <a:ext cx="8572559" cy="834228"/>
              </a:xfrm>
              <a:prstGeom prst="roundRect">
                <a:avLst/>
              </a:prstGeom>
              <a:gradFill rotWithShape="0">
                <a:gsLst>
                  <a:gs pos="0">
                    <a:srgbClr val="92D050"/>
                  </a:gs>
                  <a:gs pos="80000">
                    <a:srgbClr val="00B050"/>
                  </a:gs>
                  <a:gs pos="100000">
                    <a:schemeClr val="accent1">
                      <a:hueOff val="0"/>
                      <a:satOff val="0"/>
                      <a:lumOff val="0"/>
                      <a:alphaOff val="0"/>
                      <a:shade val="94000"/>
                      <a:satMod val="135000"/>
                    </a:schemeClr>
                  </a:gs>
                </a:gsLst>
              </a:gradFill>
              <a:sp3d prstMaterial="plastic">
                <a:bevelT w="120900" h="88900"/>
                <a:bevelB w="88900" h="31750" prst="angle"/>
              </a:sp3d>
            </p:spPr>
            <p:style>
              <a:lnRef idx="0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3">
                <a:scrgbClr r="0" g="0" b="0"/>
              </a:fillRef>
              <a:effectRef idx="2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10" name="9 Rectángulo"/>
              <p:cNvSpPr/>
              <p:nvPr/>
            </p:nvSpPr>
            <p:spPr>
              <a:xfrm>
                <a:off x="40724" y="1875640"/>
                <a:ext cx="8491111" cy="752780"/>
              </a:xfrm>
              <a:prstGeom prst="rect">
                <a:avLst/>
              </a:prstGeom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lIns="80010" tIns="80010" rIns="80010" bIns="80010" spcCol="1270" anchor="ctr"/>
              <a:lstStyle/>
              <a:p>
                <a:pPr algn="ctr" defTabSz="933450" fontAlgn="auto">
                  <a:lnSpc>
                    <a:spcPct val="90000"/>
                  </a:lnSpc>
                  <a:spcAft>
                    <a:spcPct val="35000"/>
                  </a:spcAft>
                  <a:defRPr/>
                </a:pPr>
                <a:r>
                  <a:rPr lang="es-ES" sz="2100" b="1" dirty="0"/>
                  <a:t>60 Concejales de NNGG</a:t>
                </a:r>
                <a:endParaRPr lang="es-ES" sz="2100" b="1" dirty="0"/>
              </a:p>
            </p:txBody>
          </p:sp>
        </p:grpSp>
      </p:grpSp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2 Diagrama"/>
          <p:cNvGraphicFramePr/>
          <p:nvPr/>
        </p:nvGraphicFramePr>
        <p:xfrm>
          <a:off x="1142976" y="1285860"/>
          <a:ext cx="7489041" cy="499269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5 Rectángulo redondeado"/>
          <p:cNvSpPr/>
          <p:nvPr/>
        </p:nvSpPr>
        <p:spPr>
          <a:xfrm>
            <a:off x="5500688" y="428625"/>
            <a:ext cx="3429000" cy="857250"/>
          </a:xfrm>
          <a:prstGeom prst="roundRect">
            <a:avLst/>
          </a:prstGeom>
          <a:gradFill>
            <a:gsLst>
              <a:gs pos="0">
                <a:srgbClr val="115BC7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5400000" scaled="0"/>
          </a:gradFill>
          <a:ln w="9525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3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/>
          </a:p>
        </p:txBody>
      </p:sp>
      <p:sp>
        <p:nvSpPr>
          <p:cNvPr id="3076" name="6 CuadroTexto"/>
          <p:cNvSpPr txBox="1">
            <a:spLocks noChangeArrowheads="1"/>
          </p:cNvSpPr>
          <p:nvPr/>
        </p:nvSpPr>
        <p:spPr bwMode="auto">
          <a:xfrm>
            <a:off x="5572125" y="642938"/>
            <a:ext cx="32861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2000">
                <a:solidFill>
                  <a:schemeClr val="bg1"/>
                </a:solidFill>
                <a:latin typeface="DIN Alternate Black" pitchFamily="18" charset="0"/>
              </a:rPr>
              <a:t>Organigrama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AsOne/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Rectángulo redondeado"/>
          <p:cNvSpPr/>
          <p:nvPr/>
        </p:nvSpPr>
        <p:spPr>
          <a:xfrm>
            <a:off x="5500688" y="428625"/>
            <a:ext cx="3429000" cy="857250"/>
          </a:xfrm>
          <a:prstGeom prst="roundRect">
            <a:avLst/>
          </a:prstGeom>
          <a:gradFill>
            <a:gsLst>
              <a:gs pos="0">
                <a:srgbClr val="115BC7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5400000" scaled="0"/>
          </a:gradFill>
          <a:ln w="9525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3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/>
          </a:p>
        </p:txBody>
      </p:sp>
      <p:sp>
        <p:nvSpPr>
          <p:cNvPr id="4099" name="6 CuadroTexto"/>
          <p:cNvSpPr txBox="1">
            <a:spLocks noChangeArrowheads="1"/>
          </p:cNvSpPr>
          <p:nvPr/>
        </p:nvSpPr>
        <p:spPr bwMode="auto">
          <a:xfrm>
            <a:off x="5572125" y="642938"/>
            <a:ext cx="32861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2000">
                <a:solidFill>
                  <a:schemeClr val="bg1"/>
                </a:solidFill>
                <a:latin typeface="DIN Alternate Black" pitchFamily="18" charset="0"/>
              </a:rPr>
              <a:t>Situación del Partido</a:t>
            </a:r>
          </a:p>
        </p:txBody>
      </p:sp>
      <p:grpSp>
        <p:nvGrpSpPr>
          <p:cNvPr id="2" name="32 Grupo"/>
          <p:cNvGrpSpPr>
            <a:grpSpLocks/>
          </p:cNvGrpSpPr>
          <p:nvPr/>
        </p:nvGrpSpPr>
        <p:grpSpPr bwMode="auto">
          <a:xfrm>
            <a:off x="857250" y="1785938"/>
            <a:ext cx="8072438" cy="4357687"/>
            <a:chOff x="857224" y="1785926"/>
            <a:chExt cx="8072462" cy="4357718"/>
          </a:xfrm>
        </p:grpSpPr>
        <p:sp>
          <p:nvSpPr>
            <p:cNvPr id="4101" name="23 CuadroTexto"/>
            <p:cNvSpPr txBox="1">
              <a:spLocks noChangeArrowheads="1"/>
            </p:cNvSpPr>
            <p:nvPr/>
          </p:nvSpPr>
          <p:spPr bwMode="auto">
            <a:xfrm>
              <a:off x="6786578" y="1785926"/>
              <a:ext cx="2143108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s-ES" sz="1600" b="1">
                  <a:solidFill>
                    <a:srgbClr val="0070C0"/>
                  </a:solidFill>
                  <a:latin typeface="Calibri" pitchFamily="34" charset="0"/>
                </a:rPr>
                <a:t>437 más desde Noviembre de 2008</a:t>
              </a:r>
            </a:p>
          </p:txBody>
        </p:sp>
        <p:sp>
          <p:nvSpPr>
            <p:cNvPr id="8" name="7 Rectángulo redondeado"/>
            <p:cNvSpPr/>
            <p:nvPr/>
          </p:nvSpPr>
          <p:spPr>
            <a:xfrm>
              <a:off x="857224" y="1785926"/>
              <a:ext cx="4286263" cy="428628"/>
            </a:xfrm>
            <a:prstGeom prst="roundRect">
              <a:avLst/>
            </a:prstGeom>
            <a:gradFill>
              <a:gsLst>
                <a:gs pos="0">
                  <a:srgbClr val="115BC7"/>
                </a:gs>
                <a:gs pos="25000">
                  <a:srgbClr val="21D6E0"/>
                </a:gs>
                <a:gs pos="75000">
                  <a:srgbClr val="0087E6"/>
                </a:gs>
                <a:gs pos="100000">
                  <a:srgbClr val="005CBF"/>
                </a:gs>
              </a:gsLst>
              <a:lin ang="5400000" scaled="0"/>
            </a:gradFill>
            <a:ln w="9525"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33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/>
            </a:p>
          </p:txBody>
        </p:sp>
        <p:sp>
          <p:nvSpPr>
            <p:cNvPr id="4103" name="8 CuadroTexto"/>
            <p:cNvSpPr txBox="1">
              <a:spLocks noChangeArrowheads="1"/>
            </p:cNvSpPr>
            <p:nvPr/>
          </p:nvSpPr>
          <p:spPr bwMode="auto">
            <a:xfrm>
              <a:off x="1000100" y="1785926"/>
              <a:ext cx="2286016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s-ES" sz="2000">
                  <a:solidFill>
                    <a:schemeClr val="bg1"/>
                  </a:solidFill>
                  <a:latin typeface="DIN Alternate Black" pitchFamily="18" charset="0"/>
                </a:rPr>
                <a:t>Afiliados</a:t>
              </a:r>
            </a:p>
          </p:txBody>
        </p:sp>
        <p:sp>
          <p:nvSpPr>
            <p:cNvPr id="10" name="9 Rectángulo redondeado"/>
            <p:cNvSpPr/>
            <p:nvPr/>
          </p:nvSpPr>
          <p:spPr>
            <a:xfrm>
              <a:off x="857224" y="2428868"/>
              <a:ext cx="4286263" cy="428628"/>
            </a:xfrm>
            <a:prstGeom prst="roundRect">
              <a:avLst/>
            </a:prstGeom>
            <a:gradFill>
              <a:gsLst>
                <a:gs pos="0">
                  <a:srgbClr val="115BC7"/>
                </a:gs>
                <a:gs pos="25000">
                  <a:srgbClr val="21D6E0"/>
                </a:gs>
                <a:gs pos="75000">
                  <a:srgbClr val="0087E6"/>
                </a:gs>
                <a:gs pos="100000">
                  <a:srgbClr val="005CBF"/>
                </a:gs>
              </a:gsLst>
              <a:lin ang="5400000" scaled="0"/>
            </a:gradFill>
            <a:ln w="9525"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33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/>
            </a:p>
          </p:txBody>
        </p:sp>
        <p:sp>
          <p:nvSpPr>
            <p:cNvPr id="4105" name="10 CuadroTexto"/>
            <p:cNvSpPr txBox="1">
              <a:spLocks noChangeArrowheads="1"/>
            </p:cNvSpPr>
            <p:nvPr/>
          </p:nvSpPr>
          <p:spPr bwMode="auto">
            <a:xfrm>
              <a:off x="1000100" y="2428868"/>
              <a:ext cx="3571900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s-ES" sz="2000">
                  <a:solidFill>
                    <a:schemeClr val="bg1"/>
                  </a:solidFill>
                  <a:latin typeface="DIN Alternate Black" pitchFamily="18" charset="0"/>
                </a:rPr>
                <a:t>Renovación Juntas Locales</a:t>
              </a:r>
            </a:p>
          </p:txBody>
        </p:sp>
        <p:sp>
          <p:nvSpPr>
            <p:cNvPr id="12" name="11 Rectángulo redondeado"/>
            <p:cNvSpPr/>
            <p:nvPr/>
          </p:nvSpPr>
          <p:spPr>
            <a:xfrm>
              <a:off x="857224" y="3143248"/>
              <a:ext cx="4286263" cy="428628"/>
            </a:xfrm>
            <a:prstGeom prst="roundRect">
              <a:avLst/>
            </a:prstGeom>
            <a:gradFill>
              <a:gsLst>
                <a:gs pos="0">
                  <a:srgbClr val="115BC7"/>
                </a:gs>
                <a:gs pos="25000">
                  <a:srgbClr val="21D6E0"/>
                </a:gs>
                <a:gs pos="75000">
                  <a:srgbClr val="0087E6"/>
                </a:gs>
                <a:gs pos="100000">
                  <a:srgbClr val="005CBF"/>
                </a:gs>
              </a:gsLst>
              <a:lin ang="5400000" scaled="0"/>
            </a:gradFill>
            <a:ln w="9525"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33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/>
            </a:p>
          </p:txBody>
        </p:sp>
        <p:sp>
          <p:nvSpPr>
            <p:cNvPr id="4107" name="12 CuadroTexto"/>
            <p:cNvSpPr txBox="1">
              <a:spLocks noChangeArrowheads="1"/>
            </p:cNvSpPr>
            <p:nvPr/>
          </p:nvSpPr>
          <p:spPr bwMode="auto">
            <a:xfrm>
              <a:off x="1000100" y="3143248"/>
              <a:ext cx="3571900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s-ES" sz="2000">
                  <a:solidFill>
                    <a:schemeClr val="bg1"/>
                  </a:solidFill>
                  <a:latin typeface="DIN Alternate Black" pitchFamily="18" charset="0"/>
                </a:rPr>
                <a:t>Alcaldías</a:t>
              </a:r>
            </a:p>
          </p:txBody>
        </p:sp>
        <p:sp>
          <p:nvSpPr>
            <p:cNvPr id="14" name="13 Rectángulo redondeado"/>
            <p:cNvSpPr/>
            <p:nvPr/>
          </p:nvSpPr>
          <p:spPr>
            <a:xfrm>
              <a:off x="857224" y="3857628"/>
              <a:ext cx="4286263" cy="428628"/>
            </a:xfrm>
            <a:prstGeom prst="roundRect">
              <a:avLst/>
            </a:prstGeom>
            <a:gradFill>
              <a:gsLst>
                <a:gs pos="0">
                  <a:srgbClr val="115BC7"/>
                </a:gs>
                <a:gs pos="25000">
                  <a:srgbClr val="21D6E0"/>
                </a:gs>
                <a:gs pos="75000">
                  <a:srgbClr val="0087E6"/>
                </a:gs>
                <a:gs pos="100000">
                  <a:srgbClr val="005CBF"/>
                </a:gs>
              </a:gsLst>
              <a:lin ang="5400000" scaled="0"/>
            </a:gradFill>
            <a:ln w="9525"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33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/>
            </a:p>
          </p:txBody>
        </p:sp>
        <p:sp>
          <p:nvSpPr>
            <p:cNvPr id="4109" name="14 CuadroTexto"/>
            <p:cNvSpPr txBox="1">
              <a:spLocks noChangeArrowheads="1"/>
            </p:cNvSpPr>
            <p:nvPr/>
          </p:nvSpPr>
          <p:spPr bwMode="auto">
            <a:xfrm>
              <a:off x="1000100" y="3857628"/>
              <a:ext cx="3571900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s-ES" sz="2000">
                  <a:solidFill>
                    <a:schemeClr val="bg1"/>
                  </a:solidFill>
                  <a:latin typeface="DIN Alternate Black" pitchFamily="18" charset="0"/>
                </a:rPr>
                <a:t>Concejales</a:t>
              </a:r>
            </a:p>
          </p:txBody>
        </p:sp>
        <p:sp>
          <p:nvSpPr>
            <p:cNvPr id="16" name="15 Rectángulo redondeado"/>
            <p:cNvSpPr/>
            <p:nvPr/>
          </p:nvSpPr>
          <p:spPr>
            <a:xfrm>
              <a:off x="5357800" y="1785926"/>
              <a:ext cx="1285879" cy="428628"/>
            </a:xfrm>
            <a:prstGeom prst="roundRect">
              <a:avLst/>
            </a:prstGeom>
            <a:gradFill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5400000" scaled="0"/>
            </a:gradFill>
            <a:ln w="9525"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33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/>
            </a:p>
          </p:txBody>
        </p:sp>
        <p:sp>
          <p:nvSpPr>
            <p:cNvPr id="4111" name="16 CuadroTexto"/>
            <p:cNvSpPr txBox="1">
              <a:spLocks noChangeArrowheads="1"/>
            </p:cNvSpPr>
            <p:nvPr/>
          </p:nvSpPr>
          <p:spPr bwMode="auto">
            <a:xfrm>
              <a:off x="5500694" y="1785926"/>
              <a:ext cx="1000132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s-ES" sz="2000" b="1">
                  <a:solidFill>
                    <a:srgbClr val="0070C0"/>
                  </a:solidFill>
                  <a:latin typeface="Calibri" pitchFamily="34" charset="0"/>
                </a:rPr>
                <a:t>10.435</a:t>
              </a:r>
            </a:p>
          </p:txBody>
        </p:sp>
        <p:sp>
          <p:nvSpPr>
            <p:cNvPr id="18" name="17 Rectángulo redondeado"/>
            <p:cNvSpPr/>
            <p:nvPr/>
          </p:nvSpPr>
          <p:spPr>
            <a:xfrm>
              <a:off x="5357800" y="2428868"/>
              <a:ext cx="1285879" cy="428628"/>
            </a:xfrm>
            <a:prstGeom prst="roundRect">
              <a:avLst/>
            </a:prstGeom>
            <a:gradFill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5400000" scaled="0"/>
            </a:gradFill>
            <a:ln w="9525"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33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/>
            </a:p>
          </p:txBody>
        </p:sp>
        <p:sp>
          <p:nvSpPr>
            <p:cNvPr id="4113" name="18 CuadroTexto"/>
            <p:cNvSpPr txBox="1">
              <a:spLocks noChangeArrowheads="1"/>
            </p:cNvSpPr>
            <p:nvPr/>
          </p:nvSpPr>
          <p:spPr bwMode="auto">
            <a:xfrm>
              <a:off x="5500694" y="2428868"/>
              <a:ext cx="1000132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s-ES" sz="2000" b="1">
                  <a:solidFill>
                    <a:srgbClr val="0070C0"/>
                  </a:solidFill>
                  <a:latin typeface="Calibri" pitchFamily="34" charset="0"/>
                </a:rPr>
                <a:t>95%</a:t>
              </a:r>
            </a:p>
          </p:txBody>
        </p:sp>
        <p:sp>
          <p:nvSpPr>
            <p:cNvPr id="20" name="19 Rectángulo redondeado"/>
            <p:cNvSpPr/>
            <p:nvPr/>
          </p:nvSpPr>
          <p:spPr>
            <a:xfrm>
              <a:off x="5357800" y="3143248"/>
              <a:ext cx="1285879" cy="428628"/>
            </a:xfrm>
            <a:prstGeom prst="roundRect">
              <a:avLst/>
            </a:prstGeom>
            <a:gradFill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5400000" scaled="0"/>
            </a:gradFill>
            <a:ln w="9525"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33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/>
            </a:p>
          </p:txBody>
        </p:sp>
        <p:sp>
          <p:nvSpPr>
            <p:cNvPr id="4115" name="20 CuadroTexto"/>
            <p:cNvSpPr txBox="1">
              <a:spLocks noChangeArrowheads="1"/>
            </p:cNvSpPr>
            <p:nvPr/>
          </p:nvSpPr>
          <p:spPr bwMode="auto">
            <a:xfrm>
              <a:off x="5500694" y="3143248"/>
              <a:ext cx="1000132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s-ES" sz="2000" b="1">
                  <a:solidFill>
                    <a:srgbClr val="0070C0"/>
                  </a:solidFill>
                  <a:latin typeface="Calibri" pitchFamily="34" charset="0"/>
                </a:rPr>
                <a:t>45</a:t>
              </a:r>
            </a:p>
          </p:txBody>
        </p:sp>
        <p:sp>
          <p:nvSpPr>
            <p:cNvPr id="22" name="21 Rectángulo redondeado"/>
            <p:cNvSpPr/>
            <p:nvPr/>
          </p:nvSpPr>
          <p:spPr>
            <a:xfrm>
              <a:off x="5357800" y="3857628"/>
              <a:ext cx="1285879" cy="428628"/>
            </a:xfrm>
            <a:prstGeom prst="roundRect">
              <a:avLst/>
            </a:prstGeom>
            <a:gradFill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5400000" scaled="0"/>
            </a:gradFill>
            <a:ln w="9525"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33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/>
            </a:p>
          </p:txBody>
        </p:sp>
        <p:sp>
          <p:nvSpPr>
            <p:cNvPr id="4117" name="22 CuadroTexto"/>
            <p:cNvSpPr txBox="1">
              <a:spLocks noChangeArrowheads="1"/>
            </p:cNvSpPr>
            <p:nvPr/>
          </p:nvSpPr>
          <p:spPr bwMode="auto">
            <a:xfrm>
              <a:off x="5500694" y="3857628"/>
              <a:ext cx="1000132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s-ES" sz="2000" b="1">
                  <a:solidFill>
                    <a:srgbClr val="0070C0"/>
                  </a:solidFill>
                  <a:latin typeface="Calibri" pitchFamily="34" charset="0"/>
                </a:rPr>
                <a:t>366</a:t>
              </a:r>
            </a:p>
          </p:txBody>
        </p:sp>
        <p:sp>
          <p:nvSpPr>
            <p:cNvPr id="4118" name="24 CuadroTexto"/>
            <p:cNvSpPr txBox="1">
              <a:spLocks noChangeArrowheads="1"/>
            </p:cNvSpPr>
            <p:nvPr/>
          </p:nvSpPr>
          <p:spPr bwMode="auto">
            <a:xfrm>
              <a:off x="1928794" y="5072074"/>
              <a:ext cx="2786082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s-ES" sz="2000" b="1">
                  <a:solidFill>
                    <a:schemeClr val="bg1"/>
                  </a:solidFill>
                  <a:latin typeface="Calibri" pitchFamily="34" charset="0"/>
                </a:rPr>
                <a:t>Y además:</a:t>
              </a:r>
            </a:p>
          </p:txBody>
        </p:sp>
        <p:sp>
          <p:nvSpPr>
            <p:cNvPr id="26" name="25 Rectángulo redondeado"/>
            <p:cNvSpPr/>
            <p:nvPr/>
          </p:nvSpPr>
          <p:spPr>
            <a:xfrm>
              <a:off x="3857608" y="4572008"/>
              <a:ext cx="4286263" cy="428628"/>
            </a:xfrm>
            <a:prstGeom prst="roundRect">
              <a:avLst/>
            </a:prstGeom>
            <a:gradFill>
              <a:gsLst>
                <a:gs pos="0">
                  <a:srgbClr val="115BC7"/>
                </a:gs>
                <a:gs pos="25000">
                  <a:srgbClr val="21D6E0"/>
                </a:gs>
                <a:gs pos="75000">
                  <a:srgbClr val="0087E6"/>
                </a:gs>
                <a:gs pos="100000">
                  <a:srgbClr val="005CBF"/>
                </a:gs>
              </a:gsLst>
              <a:lin ang="5400000" scaled="0"/>
            </a:gradFill>
            <a:ln w="9525"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33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/>
            </a:p>
          </p:txBody>
        </p:sp>
        <p:sp>
          <p:nvSpPr>
            <p:cNvPr id="4120" name="26 CuadroTexto"/>
            <p:cNvSpPr txBox="1">
              <a:spLocks noChangeArrowheads="1"/>
            </p:cNvSpPr>
            <p:nvPr/>
          </p:nvSpPr>
          <p:spPr bwMode="auto">
            <a:xfrm>
              <a:off x="4000496" y="4572008"/>
              <a:ext cx="3571900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s-ES" sz="2000">
                  <a:solidFill>
                    <a:schemeClr val="bg1"/>
                  </a:solidFill>
                  <a:latin typeface="DIN Alternate Black" pitchFamily="18" charset="0"/>
                </a:rPr>
                <a:t>Presidente de Diputación</a:t>
              </a:r>
            </a:p>
          </p:txBody>
        </p:sp>
        <p:sp>
          <p:nvSpPr>
            <p:cNvPr id="28" name="27 Rectángulo redondeado"/>
            <p:cNvSpPr/>
            <p:nvPr/>
          </p:nvSpPr>
          <p:spPr>
            <a:xfrm>
              <a:off x="3857608" y="5143512"/>
              <a:ext cx="4286263" cy="428628"/>
            </a:xfrm>
            <a:prstGeom prst="roundRect">
              <a:avLst/>
            </a:prstGeom>
            <a:gradFill>
              <a:gsLst>
                <a:gs pos="0">
                  <a:srgbClr val="115BC7"/>
                </a:gs>
                <a:gs pos="25000">
                  <a:srgbClr val="21D6E0"/>
                </a:gs>
                <a:gs pos="75000">
                  <a:srgbClr val="0087E6"/>
                </a:gs>
                <a:gs pos="100000">
                  <a:srgbClr val="005CBF"/>
                </a:gs>
              </a:gsLst>
              <a:lin ang="5400000" scaled="0"/>
            </a:gradFill>
            <a:ln w="9525"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33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/>
            </a:p>
          </p:txBody>
        </p:sp>
        <p:sp>
          <p:nvSpPr>
            <p:cNvPr id="4122" name="28 CuadroTexto"/>
            <p:cNvSpPr txBox="1">
              <a:spLocks noChangeArrowheads="1"/>
            </p:cNvSpPr>
            <p:nvPr/>
          </p:nvSpPr>
          <p:spPr bwMode="auto">
            <a:xfrm>
              <a:off x="4000496" y="5143512"/>
              <a:ext cx="3571900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s-ES" sz="2000">
                  <a:solidFill>
                    <a:schemeClr val="bg1"/>
                  </a:solidFill>
                  <a:latin typeface="DIN Alternate Black" pitchFamily="18" charset="0"/>
                </a:rPr>
                <a:t>Delegado de la JCCM</a:t>
              </a:r>
            </a:p>
          </p:txBody>
        </p:sp>
        <p:sp>
          <p:nvSpPr>
            <p:cNvPr id="30" name="29 Rectángulo redondeado"/>
            <p:cNvSpPr/>
            <p:nvPr/>
          </p:nvSpPr>
          <p:spPr>
            <a:xfrm>
              <a:off x="3857608" y="5715016"/>
              <a:ext cx="4286263" cy="428628"/>
            </a:xfrm>
            <a:prstGeom prst="roundRect">
              <a:avLst/>
            </a:prstGeom>
            <a:gradFill>
              <a:gsLst>
                <a:gs pos="0">
                  <a:srgbClr val="115BC7"/>
                </a:gs>
                <a:gs pos="25000">
                  <a:srgbClr val="21D6E0"/>
                </a:gs>
                <a:gs pos="75000">
                  <a:srgbClr val="0087E6"/>
                </a:gs>
                <a:gs pos="100000">
                  <a:srgbClr val="005CBF"/>
                </a:gs>
              </a:gsLst>
              <a:lin ang="5400000" scaled="0"/>
            </a:gradFill>
            <a:ln w="9525"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33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/>
            </a:p>
          </p:txBody>
        </p:sp>
        <p:sp>
          <p:nvSpPr>
            <p:cNvPr id="4124" name="30 CuadroTexto"/>
            <p:cNvSpPr txBox="1">
              <a:spLocks noChangeArrowheads="1"/>
            </p:cNvSpPr>
            <p:nvPr/>
          </p:nvSpPr>
          <p:spPr bwMode="auto">
            <a:xfrm>
              <a:off x="4000496" y="5715016"/>
              <a:ext cx="3571900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s-ES" sz="2000">
                  <a:solidFill>
                    <a:schemeClr val="bg1"/>
                  </a:solidFill>
                  <a:latin typeface="DIN Alternate Black" pitchFamily="18" charset="0"/>
                </a:rPr>
                <a:t>Subdelegado </a:t>
              </a:r>
            </a:p>
          </p:txBody>
        </p:sp>
      </p:grpSp>
    </p:spTree>
  </p:cSld>
  <p:clrMapOvr>
    <a:masterClrMapping/>
  </p:clrMapOvr>
  <p:transition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 redondeado"/>
          <p:cNvSpPr/>
          <p:nvPr/>
        </p:nvSpPr>
        <p:spPr>
          <a:xfrm>
            <a:off x="5500688" y="428625"/>
            <a:ext cx="3429000" cy="857250"/>
          </a:xfrm>
          <a:prstGeom prst="roundRect">
            <a:avLst/>
          </a:prstGeom>
          <a:gradFill>
            <a:gsLst>
              <a:gs pos="0">
                <a:srgbClr val="115BC7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5400000" scaled="0"/>
          </a:gradFill>
          <a:ln w="9525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3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/>
          </a:p>
        </p:txBody>
      </p:sp>
      <p:sp>
        <p:nvSpPr>
          <p:cNvPr id="5123" name="2 CuadroTexto"/>
          <p:cNvSpPr txBox="1">
            <a:spLocks noChangeArrowheads="1"/>
          </p:cNvSpPr>
          <p:nvPr/>
        </p:nvSpPr>
        <p:spPr bwMode="auto">
          <a:xfrm>
            <a:off x="5572125" y="500063"/>
            <a:ext cx="328612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2000">
                <a:solidFill>
                  <a:schemeClr val="bg1"/>
                </a:solidFill>
                <a:latin typeface="DIN Alternate Black" pitchFamily="18" charset="0"/>
              </a:rPr>
              <a:t>Reuniones de Órganos</a:t>
            </a:r>
          </a:p>
          <a:p>
            <a:pPr algn="ctr"/>
            <a:r>
              <a:rPr lang="es-ES" sz="2000">
                <a:solidFill>
                  <a:schemeClr val="bg1"/>
                </a:solidFill>
                <a:latin typeface="DIN Alternate Black" pitchFamily="18" charset="0"/>
              </a:rPr>
              <a:t>Del Partido</a:t>
            </a:r>
          </a:p>
        </p:txBody>
      </p:sp>
      <p:graphicFrame>
        <p:nvGraphicFramePr>
          <p:cNvPr id="5" name="4 Diagrama"/>
          <p:cNvGraphicFramePr/>
          <p:nvPr/>
        </p:nvGraphicFramePr>
        <p:xfrm>
          <a:off x="1214414" y="1714488"/>
          <a:ext cx="7358114" cy="44863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 redondeado"/>
          <p:cNvSpPr/>
          <p:nvPr/>
        </p:nvSpPr>
        <p:spPr>
          <a:xfrm>
            <a:off x="5500688" y="428625"/>
            <a:ext cx="3429000" cy="857250"/>
          </a:xfrm>
          <a:prstGeom prst="roundRect">
            <a:avLst/>
          </a:prstGeom>
          <a:gradFill>
            <a:gsLst>
              <a:gs pos="0">
                <a:srgbClr val="115BC7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5400000" scaled="0"/>
          </a:gradFill>
          <a:ln w="9525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3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/>
          </a:p>
        </p:txBody>
      </p:sp>
      <p:sp>
        <p:nvSpPr>
          <p:cNvPr id="6147" name="2 CuadroTexto"/>
          <p:cNvSpPr txBox="1">
            <a:spLocks noChangeArrowheads="1"/>
          </p:cNvSpPr>
          <p:nvPr/>
        </p:nvSpPr>
        <p:spPr bwMode="auto">
          <a:xfrm>
            <a:off x="5572125" y="500063"/>
            <a:ext cx="328612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2000">
                <a:solidFill>
                  <a:schemeClr val="bg1"/>
                </a:solidFill>
                <a:latin typeface="DIN Alternate Black" pitchFamily="18" charset="0"/>
              </a:rPr>
              <a:t>Asistencia a</a:t>
            </a:r>
          </a:p>
          <a:p>
            <a:pPr algn="ctr"/>
            <a:r>
              <a:rPr lang="es-ES" sz="2000">
                <a:solidFill>
                  <a:schemeClr val="bg1"/>
                </a:solidFill>
                <a:latin typeface="DIN Alternate Black" pitchFamily="18" charset="0"/>
              </a:rPr>
              <a:t>Municipios</a:t>
            </a:r>
          </a:p>
        </p:txBody>
      </p:sp>
      <p:graphicFrame>
        <p:nvGraphicFramePr>
          <p:cNvPr id="4" name="3 Diagrama"/>
          <p:cNvGraphicFramePr/>
          <p:nvPr/>
        </p:nvGraphicFramePr>
        <p:xfrm>
          <a:off x="1714480" y="1500174"/>
          <a:ext cx="6429420" cy="47149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 redondeado"/>
          <p:cNvSpPr/>
          <p:nvPr/>
        </p:nvSpPr>
        <p:spPr>
          <a:xfrm>
            <a:off x="5500688" y="428625"/>
            <a:ext cx="3429000" cy="857250"/>
          </a:xfrm>
          <a:prstGeom prst="roundRect">
            <a:avLst/>
          </a:prstGeom>
          <a:gradFill>
            <a:gsLst>
              <a:gs pos="0">
                <a:srgbClr val="115BC7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5400000" scaled="0"/>
          </a:gradFill>
          <a:ln w="9525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3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/>
          </a:p>
        </p:txBody>
      </p:sp>
      <p:sp>
        <p:nvSpPr>
          <p:cNvPr id="7171" name="2 CuadroTexto"/>
          <p:cNvSpPr txBox="1">
            <a:spLocks noChangeArrowheads="1"/>
          </p:cNvSpPr>
          <p:nvPr/>
        </p:nvSpPr>
        <p:spPr bwMode="auto">
          <a:xfrm>
            <a:off x="5572125" y="500063"/>
            <a:ext cx="328612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2000">
                <a:solidFill>
                  <a:schemeClr val="bg1"/>
                </a:solidFill>
                <a:latin typeface="DIN Alternate Black" pitchFamily="18" charset="0"/>
              </a:rPr>
              <a:t>Intervención en Medios</a:t>
            </a:r>
          </a:p>
          <a:p>
            <a:pPr algn="ctr"/>
            <a:r>
              <a:rPr lang="es-ES" sz="2000">
                <a:solidFill>
                  <a:schemeClr val="bg1"/>
                </a:solidFill>
                <a:latin typeface="DIN Alternate Black" pitchFamily="18" charset="0"/>
              </a:rPr>
              <a:t>de Comunicación</a:t>
            </a:r>
          </a:p>
        </p:txBody>
      </p:sp>
      <p:graphicFrame>
        <p:nvGraphicFramePr>
          <p:cNvPr id="4" name="3 Diagrama"/>
          <p:cNvGraphicFramePr/>
          <p:nvPr/>
        </p:nvGraphicFramePr>
        <p:xfrm>
          <a:off x="642910" y="1857364"/>
          <a:ext cx="7929618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173" name="4 CuadroTexto"/>
          <p:cNvSpPr txBox="1">
            <a:spLocks noChangeArrowheads="1"/>
          </p:cNvSpPr>
          <p:nvPr/>
        </p:nvSpPr>
        <p:spPr bwMode="auto">
          <a:xfrm>
            <a:off x="6000750" y="1357313"/>
            <a:ext cx="26622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>
                <a:latin typeface="Calibri" pitchFamily="34" charset="0"/>
              </a:rPr>
              <a:t>Desde el 23 de Noviembre</a:t>
            </a:r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 redondeado"/>
          <p:cNvSpPr/>
          <p:nvPr/>
        </p:nvSpPr>
        <p:spPr>
          <a:xfrm>
            <a:off x="5500688" y="428625"/>
            <a:ext cx="3429000" cy="857250"/>
          </a:xfrm>
          <a:prstGeom prst="roundRect">
            <a:avLst/>
          </a:prstGeom>
          <a:gradFill>
            <a:gsLst>
              <a:gs pos="0">
                <a:srgbClr val="115BC7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5400000" scaled="0"/>
          </a:gradFill>
          <a:ln w="9525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3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/>
          </a:p>
        </p:txBody>
      </p:sp>
      <p:sp>
        <p:nvSpPr>
          <p:cNvPr id="8195" name="2 CuadroTexto"/>
          <p:cNvSpPr txBox="1">
            <a:spLocks noChangeArrowheads="1"/>
          </p:cNvSpPr>
          <p:nvPr/>
        </p:nvSpPr>
        <p:spPr bwMode="auto">
          <a:xfrm>
            <a:off x="5572125" y="500063"/>
            <a:ext cx="328612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2000">
                <a:solidFill>
                  <a:schemeClr val="bg1"/>
                </a:solidFill>
                <a:latin typeface="DIN Alternate Black" pitchFamily="18" charset="0"/>
              </a:rPr>
              <a:t>Página Web</a:t>
            </a:r>
          </a:p>
          <a:p>
            <a:pPr algn="ctr"/>
            <a:r>
              <a:rPr lang="es-ES" sz="2000">
                <a:solidFill>
                  <a:schemeClr val="bg1"/>
                </a:solidFill>
                <a:latin typeface="DIN Alternate Black" pitchFamily="18" charset="0"/>
              </a:rPr>
              <a:t>www.ppab.es</a:t>
            </a:r>
          </a:p>
        </p:txBody>
      </p:sp>
      <p:sp>
        <p:nvSpPr>
          <p:cNvPr id="8196" name="5 CuadroTexto"/>
          <p:cNvSpPr txBox="1">
            <a:spLocks noChangeArrowheads="1"/>
          </p:cNvSpPr>
          <p:nvPr/>
        </p:nvSpPr>
        <p:spPr bwMode="auto">
          <a:xfrm>
            <a:off x="6000750" y="1357313"/>
            <a:ext cx="2703513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ES" b="1">
                <a:latin typeface="Calibri" pitchFamily="34" charset="0"/>
              </a:rPr>
              <a:t>Desde Noviembre de 2008</a:t>
            </a:r>
          </a:p>
          <a:p>
            <a:pPr algn="ctr"/>
            <a:r>
              <a:rPr lang="es-ES" b="1">
                <a:latin typeface="Calibri" pitchFamily="34" charset="0"/>
              </a:rPr>
              <a:t>Hasta Junio de 2012</a:t>
            </a:r>
          </a:p>
        </p:txBody>
      </p:sp>
      <p:grpSp>
        <p:nvGrpSpPr>
          <p:cNvPr id="4" name="9 Grupo"/>
          <p:cNvGrpSpPr>
            <a:grpSpLocks/>
          </p:cNvGrpSpPr>
          <p:nvPr/>
        </p:nvGrpSpPr>
        <p:grpSpPr bwMode="auto">
          <a:xfrm>
            <a:off x="857250" y="1928813"/>
            <a:ext cx="5584825" cy="4064000"/>
            <a:chOff x="857224" y="1928802"/>
            <a:chExt cx="5585488" cy="4064000"/>
          </a:xfrm>
        </p:grpSpPr>
        <p:graphicFrame>
          <p:nvGraphicFramePr>
            <p:cNvPr id="5" name="4 Diagrama"/>
            <p:cNvGraphicFramePr/>
            <p:nvPr/>
          </p:nvGraphicFramePr>
          <p:xfrm>
            <a:off x="857224" y="1928802"/>
            <a:ext cx="4262446" cy="4064000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2" r:lo="rId3" r:qs="rId4" r:cs="rId5"/>
            </a:graphicData>
          </a:graphic>
        </p:graphicFrame>
        <p:grpSp>
          <p:nvGrpSpPr>
            <p:cNvPr id="8199" name="6 Grupo"/>
            <p:cNvGrpSpPr>
              <a:grpSpLocks/>
            </p:cNvGrpSpPr>
            <p:nvPr/>
          </p:nvGrpSpPr>
          <p:grpSpPr bwMode="auto">
            <a:xfrm>
              <a:off x="4857752" y="3286124"/>
              <a:ext cx="1584960" cy="1584960"/>
              <a:chOff x="1549241" y="528956"/>
              <a:chExt cx="1584960" cy="1584960"/>
            </a:xfrm>
          </p:grpSpPr>
          <p:sp>
            <p:nvSpPr>
              <p:cNvPr id="8" name="7 Rectángulo redondeado"/>
              <p:cNvSpPr/>
              <p:nvPr/>
            </p:nvSpPr>
            <p:spPr>
              <a:xfrm>
                <a:off x="1549241" y="528956"/>
                <a:ext cx="1584960" cy="1584960"/>
              </a:xfrm>
              <a:prstGeom prst="roundRect">
                <a:avLst/>
              </a:prstGeom>
            </p:spPr>
            <p:style>
              <a:lnRef idx="0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3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3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9" name="8 Rectángulo"/>
              <p:cNvSpPr/>
              <p:nvPr/>
            </p:nvSpPr>
            <p:spPr>
              <a:xfrm>
                <a:off x="1692580" y="671821"/>
                <a:ext cx="1430508" cy="1430338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lIns="80010" tIns="80010" rIns="80010" bIns="80010"/>
              <a:lstStyle/>
              <a:p>
                <a:pPr defTabSz="933450">
                  <a:lnSpc>
                    <a:spcPct val="90000"/>
                  </a:lnSpc>
                  <a:spcAft>
                    <a:spcPct val="35000"/>
                  </a:spcAft>
                </a:pPr>
                <a:r>
                  <a:rPr lang="es-ES" sz="2000">
                    <a:solidFill>
                      <a:srgbClr val="FFFFFF"/>
                    </a:solidFill>
                  </a:rPr>
                  <a:t>Sugerencias Atendidas</a:t>
                </a:r>
              </a:p>
              <a:p>
                <a:pPr marL="171450" lvl="1" indent="-171450" defTabSz="933450">
                  <a:lnSpc>
                    <a:spcPct val="90000"/>
                  </a:lnSpc>
                  <a:spcAft>
                    <a:spcPct val="15000"/>
                  </a:spcAft>
                  <a:buFontTx/>
                  <a:buChar char="•"/>
                </a:pPr>
                <a:r>
                  <a:rPr lang="es-ES" sz="1600">
                    <a:solidFill>
                      <a:srgbClr val="FFFFFF"/>
                    </a:solidFill>
                  </a:rPr>
                  <a:t>127</a:t>
                </a:r>
              </a:p>
            </p:txBody>
          </p:sp>
        </p:grpSp>
      </p:grp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 redondeado"/>
          <p:cNvSpPr/>
          <p:nvPr/>
        </p:nvSpPr>
        <p:spPr>
          <a:xfrm>
            <a:off x="5500688" y="428625"/>
            <a:ext cx="3429000" cy="857250"/>
          </a:xfrm>
          <a:prstGeom prst="roundRect">
            <a:avLst/>
          </a:prstGeom>
          <a:gradFill>
            <a:gsLst>
              <a:gs pos="0">
                <a:srgbClr val="115BC7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5400000" scaled="0"/>
          </a:gradFill>
          <a:ln w="9525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3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/>
          </a:p>
        </p:txBody>
      </p:sp>
      <p:sp>
        <p:nvSpPr>
          <p:cNvPr id="9219" name="2 CuadroTexto"/>
          <p:cNvSpPr txBox="1">
            <a:spLocks noChangeArrowheads="1"/>
          </p:cNvSpPr>
          <p:nvPr/>
        </p:nvSpPr>
        <p:spPr bwMode="auto">
          <a:xfrm>
            <a:off x="5572125" y="500063"/>
            <a:ext cx="328612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2000">
                <a:solidFill>
                  <a:schemeClr val="bg1"/>
                </a:solidFill>
                <a:latin typeface="DIN Alternate Black" pitchFamily="18" charset="0"/>
              </a:rPr>
              <a:t>Página Web</a:t>
            </a:r>
          </a:p>
          <a:p>
            <a:pPr algn="ctr"/>
            <a:r>
              <a:rPr lang="es-ES" sz="2000">
                <a:solidFill>
                  <a:schemeClr val="bg1"/>
                </a:solidFill>
                <a:latin typeface="DIN Alternate Black" pitchFamily="18" charset="0"/>
              </a:rPr>
              <a:t>www.ppab.es</a:t>
            </a:r>
          </a:p>
        </p:txBody>
      </p:sp>
      <p:sp>
        <p:nvSpPr>
          <p:cNvPr id="9220" name="5 CuadroTexto"/>
          <p:cNvSpPr txBox="1">
            <a:spLocks noChangeArrowheads="1"/>
          </p:cNvSpPr>
          <p:nvPr/>
        </p:nvSpPr>
        <p:spPr bwMode="auto">
          <a:xfrm>
            <a:off x="5929313" y="1357313"/>
            <a:ext cx="27035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ES" b="1">
                <a:latin typeface="Calibri" pitchFamily="34" charset="0"/>
              </a:rPr>
              <a:t>Desde Noviembre de 2008</a:t>
            </a:r>
          </a:p>
          <a:p>
            <a:pPr algn="ctr"/>
            <a:r>
              <a:rPr lang="es-ES" b="1">
                <a:latin typeface="Calibri" pitchFamily="34" charset="0"/>
              </a:rPr>
              <a:t>Hasta Junio de 2012</a:t>
            </a:r>
          </a:p>
        </p:txBody>
      </p:sp>
      <p:pic>
        <p:nvPicPr>
          <p:cNvPr id="7" name="6 Imagen" descr="web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63" y="1357313"/>
            <a:ext cx="4919662" cy="530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 redondeado"/>
          <p:cNvSpPr/>
          <p:nvPr/>
        </p:nvSpPr>
        <p:spPr>
          <a:xfrm>
            <a:off x="5500688" y="428625"/>
            <a:ext cx="3429000" cy="857250"/>
          </a:xfrm>
          <a:prstGeom prst="roundRect">
            <a:avLst/>
          </a:prstGeom>
          <a:gradFill>
            <a:gsLst>
              <a:gs pos="0">
                <a:srgbClr val="115BC7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5400000" scaled="0"/>
          </a:gradFill>
          <a:ln w="9525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3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/>
          </a:p>
        </p:txBody>
      </p:sp>
      <p:sp>
        <p:nvSpPr>
          <p:cNvPr id="10243" name="2 CuadroTexto"/>
          <p:cNvSpPr txBox="1">
            <a:spLocks noChangeArrowheads="1"/>
          </p:cNvSpPr>
          <p:nvPr/>
        </p:nvSpPr>
        <p:spPr bwMode="auto">
          <a:xfrm>
            <a:off x="5572125" y="500063"/>
            <a:ext cx="328612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2000">
                <a:solidFill>
                  <a:schemeClr val="bg1"/>
                </a:solidFill>
                <a:latin typeface="DIN Alternate Black" pitchFamily="18" charset="0"/>
              </a:rPr>
              <a:t>Página Web</a:t>
            </a:r>
          </a:p>
          <a:p>
            <a:pPr algn="ctr"/>
            <a:r>
              <a:rPr lang="es-ES" sz="2000">
                <a:solidFill>
                  <a:schemeClr val="bg1"/>
                </a:solidFill>
                <a:latin typeface="DIN Alternate Black" pitchFamily="18" charset="0"/>
              </a:rPr>
              <a:t>www.ppab.es</a:t>
            </a:r>
          </a:p>
        </p:txBody>
      </p:sp>
      <p:sp>
        <p:nvSpPr>
          <p:cNvPr id="10244" name="5 CuadroTexto"/>
          <p:cNvSpPr txBox="1">
            <a:spLocks noChangeArrowheads="1"/>
          </p:cNvSpPr>
          <p:nvPr/>
        </p:nvSpPr>
        <p:spPr bwMode="auto">
          <a:xfrm>
            <a:off x="5929313" y="1357313"/>
            <a:ext cx="27035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ES" b="1">
                <a:latin typeface="Calibri" pitchFamily="34" charset="0"/>
              </a:rPr>
              <a:t>Desde Noviembre de 2008</a:t>
            </a:r>
          </a:p>
          <a:p>
            <a:pPr algn="ctr"/>
            <a:r>
              <a:rPr lang="es-ES" b="1">
                <a:latin typeface="Calibri" pitchFamily="34" charset="0"/>
              </a:rPr>
              <a:t>Hasta Junio de 2012</a:t>
            </a:r>
          </a:p>
        </p:txBody>
      </p:sp>
      <p:graphicFrame>
        <p:nvGraphicFramePr>
          <p:cNvPr id="8" name="7 Diagrama"/>
          <p:cNvGraphicFramePr/>
          <p:nvPr/>
        </p:nvGraphicFramePr>
        <p:xfrm>
          <a:off x="428596" y="1714488"/>
          <a:ext cx="5572164" cy="427831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4" name="10 Grupo"/>
          <p:cNvGrpSpPr>
            <a:grpSpLocks/>
          </p:cNvGrpSpPr>
          <p:nvPr/>
        </p:nvGrpSpPr>
        <p:grpSpPr bwMode="auto">
          <a:xfrm>
            <a:off x="6286500" y="3214688"/>
            <a:ext cx="2428875" cy="2500312"/>
            <a:chOff x="6286512" y="3214686"/>
            <a:chExt cx="2428892" cy="2500330"/>
          </a:xfrm>
        </p:grpSpPr>
        <p:sp>
          <p:nvSpPr>
            <p:cNvPr id="9" name="8 Rectángulo redondeado"/>
            <p:cNvSpPr/>
            <p:nvPr/>
          </p:nvSpPr>
          <p:spPr>
            <a:xfrm>
              <a:off x="6286512" y="3214686"/>
              <a:ext cx="2428892" cy="2500330"/>
            </a:xfrm>
            <a:prstGeom prst="roundRect">
              <a:avLst/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3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0" name="9 Rectángulo"/>
            <p:cNvSpPr/>
            <p:nvPr/>
          </p:nvSpPr>
          <p:spPr>
            <a:xfrm>
              <a:off x="6429388" y="3571876"/>
              <a:ext cx="2071703" cy="143034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80010" tIns="80010" rIns="80010" bIns="80010" spcCol="1270"/>
            <a:lstStyle/>
            <a:p>
              <a:pPr algn="ctr" defTabSz="93345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s-ES" sz="4400" dirty="0"/>
                <a:t>460.399</a:t>
              </a:r>
            </a:p>
            <a:p>
              <a:pPr algn="ctr" defTabSz="93345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s-ES" sz="2000" dirty="0"/>
                <a:t>Visitas en </a:t>
              </a:r>
            </a:p>
            <a:p>
              <a:pPr algn="ctr" defTabSz="93345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s-ES" sz="2000" dirty="0"/>
                <a:t>Todo el periodo</a:t>
              </a:r>
              <a:endParaRPr lang="es-ES" sz="1600" dirty="0"/>
            </a:p>
          </p:txBody>
        </p:sp>
      </p:grp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>
        <p:bldAsOne/>
      </p:bldGraphic>
    </p:bld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>
          <a:gsLst>
            <a:gs pos="0">
              <a:srgbClr val="115BC7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ln w="9525">
          <a:solidFill>
            <a:schemeClr val="bg1"/>
          </a:solidFill>
        </a:ln>
        <a:effectLst>
          <a:outerShdw blurRad="50800" dist="38100" dir="2700000" algn="tl" rotWithShape="0">
            <a:prstClr val="black">
              <a:alpha val="33000"/>
            </a:prstClr>
          </a:outerShdw>
        </a:effectLst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191</TotalTime>
  <Words>389</Words>
  <Application>Microsoft Office PowerPoint</Application>
  <PresentationFormat>Presentación en pantalla (4:3)</PresentationFormat>
  <Paragraphs>142</Paragraphs>
  <Slides>12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12</vt:i4>
      </vt:variant>
    </vt:vector>
  </HeadingPairs>
  <TitlesOfParts>
    <vt:vector size="16" baseType="lpstr">
      <vt:lpstr>Calibri</vt:lpstr>
      <vt:lpstr>Arial</vt:lpstr>
      <vt:lpstr>DIN Alternate Black</vt:lpstr>
      <vt:lpstr>Tema de Office</vt:lpstr>
      <vt:lpstr>Diapositiva 1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  <vt:lpstr>Diapositiva 11</vt:lpstr>
      <vt:lpstr>Diapositiva 12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Paco</dc:creator>
  <cp:lastModifiedBy>Mario Molcilo</cp:lastModifiedBy>
  <cp:revision>25</cp:revision>
  <dcterms:created xsi:type="dcterms:W3CDTF">2012-06-20T07:43:54Z</dcterms:created>
  <dcterms:modified xsi:type="dcterms:W3CDTF">2012-06-27T06:43:01Z</dcterms:modified>
</cp:coreProperties>
</file>